
<file path=[Content_Types].xml><?xml version="1.0" encoding="utf-8"?>
<Types xmlns="http://schemas.openxmlformats.org/package/2006/content-types">
  <Default Extension="gif" ContentType="image/gif"/>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omments/comment1.xml" ContentType="application/vnd.openxmlformats-officedocument.presentationml.comments+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sldIdLst>
    <p:sldId id="265" r:id="rId2"/>
    <p:sldId id="263" r:id="rId3"/>
    <p:sldId id="256" r:id="rId4"/>
    <p:sldId id="258" r:id="rId5"/>
    <p:sldId id="269" r:id="rId6"/>
    <p:sldId id="260" r:id="rId7"/>
    <p:sldId id="270" r:id="rId8"/>
    <p:sldId id="272" r:id="rId9"/>
    <p:sldId id="271" r:id="rId10"/>
    <p:sldId id="267" r:id="rId11"/>
    <p:sldId id="268"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ồ Thị Hồng Linh" initials="HTHL" lastIdx="1" clrIdx="0">
    <p:extLst>
      <p:ext uri="{19B8F6BF-5375-455C-9EA6-DF929625EA0E}">
        <p15:presenceInfo xmlns:p15="http://schemas.microsoft.com/office/powerpoint/2012/main" userId="Hồ Thị Hồng Linh"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84" d="100"/>
          <a:sy n="84" d="100"/>
        </p:scale>
        <p:origin x="96" y="125"/>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2-03-09T17:34:17.892" idx="1">
    <p:pos x="10" y="10"/>
    <p:text/>
    <p:extLst>
      <p:ext uri="{C676402C-5697-4E1C-873F-D02D1690AC5C}">
        <p15:threadingInfo xmlns:p15="http://schemas.microsoft.com/office/powerpoint/2012/main" timeZoneBias="-42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Chỗ dành sẵn cho Đầu trang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Chỗ dành sẵn cho Ngày tháng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3323E86-7BBA-43A8-B69A-D9FB7EB623C0}" type="datetimeFigureOut">
              <a:rPr lang="en-US" smtClean="0"/>
              <a:t>9/3/2022</a:t>
            </a:fld>
            <a:endParaRPr lang="en-US"/>
          </a:p>
        </p:txBody>
      </p:sp>
      <p:sp>
        <p:nvSpPr>
          <p:cNvPr id="4" name="Chỗ dành sẵn cho Hình ảnh của Bản chiế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Chỗ dành sẵn cho Ghi ch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vi-VN"/>
              <a:t>Bấm để chỉnh sửa kiểu văn bản của Bản cái</a:t>
            </a:r>
          </a:p>
          <a:p>
            <a:pPr lvl="1"/>
            <a:r>
              <a:rPr lang="vi-VN"/>
              <a:t>Mức hai</a:t>
            </a:r>
          </a:p>
          <a:p>
            <a:pPr lvl="2"/>
            <a:r>
              <a:rPr lang="vi-VN"/>
              <a:t>Mức ba</a:t>
            </a:r>
          </a:p>
          <a:p>
            <a:pPr lvl="3"/>
            <a:r>
              <a:rPr lang="vi-VN"/>
              <a:t>Mức bốn</a:t>
            </a:r>
          </a:p>
          <a:p>
            <a:pPr lvl="4"/>
            <a:r>
              <a:rPr lang="vi-VN"/>
              <a:t>Mức năm</a:t>
            </a:r>
            <a:endParaRPr lang="en-US"/>
          </a:p>
        </p:txBody>
      </p:sp>
      <p:sp>
        <p:nvSpPr>
          <p:cNvPr id="6" name="Chỗ dành sẵn cho Chân trang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Chỗ dành sẵn cho Số hiệu Bản chiế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8514D7D-9BFD-4F7D-996A-CF94F8540831}" type="slidenum">
              <a:rPr lang="en-US" smtClean="0"/>
              <a:t>‹#›</a:t>
            </a:fld>
            <a:endParaRPr lang="en-US"/>
          </a:p>
        </p:txBody>
      </p:sp>
    </p:spTree>
    <p:extLst>
      <p:ext uri="{BB962C8B-B14F-4D97-AF65-F5344CB8AC3E}">
        <p14:creationId xmlns:p14="http://schemas.microsoft.com/office/powerpoint/2010/main" val="1801499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93BBB949-F64D-45B5-9A40-6CBE5BCFE7FF}"/>
              </a:ext>
            </a:extLst>
          </p:cNvPr>
          <p:cNvSpPr>
            <a:spLocks noGrp="1" noChangeArrowheads="1"/>
          </p:cNvSpPr>
          <p:nvPr>
            <p:ph type="sldNum" sz="quarter" idx="5"/>
          </p:nvPr>
        </p:nvSpPr>
        <p:spPr>
          <a:ln/>
        </p:spPr>
        <p:txBody>
          <a:bodyPr/>
          <a:lstStyle/>
          <a:p>
            <a:fld id="{8921877A-2F1C-48C4-9413-006EA75DA6E8}" type="slidenum">
              <a:rPr lang="en-US" altLang="en-US"/>
              <a:pPr/>
              <a:t>9</a:t>
            </a:fld>
            <a:endParaRPr lang="en-US" altLang="en-US"/>
          </a:p>
        </p:txBody>
      </p:sp>
      <p:sp>
        <p:nvSpPr>
          <p:cNvPr id="27650" name="Rectangle 2">
            <a:extLst>
              <a:ext uri="{FF2B5EF4-FFF2-40B4-BE49-F238E27FC236}">
                <a16:creationId xmlns:a16="http://schemas.microsoft.com/office/drawing/2014/main" id="{548D00A4-404E-42E2-8D06-350FA1876BAC}"/>
              </a:ext>
            </a:extLst>
          </p:cNvPr>
          <p:cNvSpPr>
            <a:spLocks noRot="1" noChangeArrowheads="1" noTextEdit="1"/>
          </p:cNvSpPr>
          <p:nvPr>
            <p:ph type="sldImg"/>
          </p:nvPr>
        </p:nvSpPr>
        <p:spPr>
          <a:ln/>
        </p:spPr>
      </p:sp>
      <p:sp>
        <p:nvSpPr>
          <p:cNvPr id="27651" name="Rectangle 3">
            <a:extLst>
              <a:ext uri="{FF2B5EF4-FFF2-40B4-BE49-F238E27FC236}">
                <a16:creationId xmlns:a16="http://schemas.microsoft.com/office/drawing/2014/main" id="{BFAC5141-9AAF-4A90-9F2C-92602A4A46F1}"/>
              </a:ext>
            </a:extLst>
          </p:cNvPr>
          <p:cNvSpPr>
            <a:spLocks noGrp="1" noChangeArrowheads="1"/>
          </p:cNvSpPr>
          <p:nvPr>
            <p:ph type="body" idx="1"/>
          </p:nvPr>
        </p:nvSpPr>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2706B450-0DA6-4C78-A672-140D83BEE7A2}" type="datetimeFigureOut">
              <a:rPr lang="en-US" smtClean="0"/>
              <a:t>9/3/2022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2ECEE4-C215-46A1-AE71-1A3F5FE6C12A}" type="slidenum">
              <a:rPr lang="en-US" smtClean="0"/>
              <a:t>‹#›</a:t>
            </a:fld>
            <a:endParaRPr lang="en-US"/>
          </a:p>
        </p:txBody>
      </p:sp>
    </p:spTree>
    <p:extLst>
      <p:ext uri="{BB962C8B-B14F-4D97-AF65-F5344CB8AC3E}">
        <p14:creationId xmlns:p14="http://schemas.microsoft.com/office/powerpoint/2010/main" val="41844135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706B450-0DA6-4C78-A672-140D83BEE7A2}" type="datetimeFigureOut">
              <a:rPr lang="en-US" smtClean="0"/>
              <a:t>9/3/2022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2ECEE4-C215-46A1-AE71-1A3F5FE6C12A}" type="slidenum">
              <a:rPr lang="en-US" smtClean="0"/>
              <a:t>‹#›</a:t>
            </a:fld>
            <a:endParaRPr lang="en-US"/>
          </a:p>
        </p:txBody>
      </p:sp>
    </p:spTree>
    <p:extLst>
      <p:ext uri="{BB962C8B-B14F-4D97-AF65-F5344CB8AC3E}">
        <p14:creationId xmlns:p14="http://schemas.microsoft.com/office/powerpoint/2010/main" val="37364102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706B450-0DA6-4C78-A672-140D83BEE7A2}" type="datetimeFigureOut">
              <a:rPr lang="en-US" smtClean="0"/>
              <a:t>9/3/2022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2ECEE4-C215-46A1-AE71-1A3F5FE6C12A}" type="slidenum">
              <a:rPr lang="en-US" smtClean="0"/>
              <a:t>‹#›</a:t>
            </a:fld>
            <a:endParaRPr lang="en-US"/>
          </a:p>
        </p:txBody>
      </p:sp>
    </p:spTree>
    <p:extLst>
      <p:ext uri="{BB962C8B-B14F-4D97-AF65-F5344CB8AC3E}">
        <p14:creationId xmlns:p14="http://schemas.microsoft.com/office/powerpoint/2010/main" val="28398273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706B450-0DA6-4C78-A672-140D83BEE7A2}" type="datetimeFigureOut">
              <a:rPr lang="en-US" smtClean="0"/>
              <a:t>9/3/2022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2ECEE4-C215-46A1-AE71-1A3F5FE6C12A}" type="slidenum">
              <a:rPr lang="en-US" smtClean="0"/>
              <a:t>‹#›</a:t>
            </a:fld>
            <a:endParaRPr lang="en-US"/>
          </a:p>
        </p:txBody>
      </p:sp>
    </p:spTree>
    <p:extLst>
      <p:ext uri="{BB962C8B-B14F-4D97-AF65-F5344CB8AC3E}">
        <p14:creationId xmlns:p14="http://schemas.microsoft.com/office/powerpoint/2010/main" val="9738094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706B450-0DA6-4C78-A672-140D83BEE7A2}" type="datetimeFigureOut">
              <a:rPr lang="en-US" smtClean="0"/>
              <a:t>9/3/2022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2ECEE4-C215-46A1-AE71-1A3F5FE6C12A}" type="slidenum">
              <a:rPr lang="en-US" smtClean="0"/>
              <a:t>‹#›</a:t>
            </a:fld>
            <a:endParaRPr lang="en-US"/>
          </a:p>
        </p:txBody>
      </p:sp>
    </p:spTree>
    <p:extLst>
      <p:ext uri="{BB962C8B-B14F-4D97-AF65-F5344CB8AC3E}">
        <p14:creationId xmlns:p14="http://schemas.microsoft.com/office/powerpoint/2010/main" val="3388160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706B450-0DA6-4C78-A672-140D83BEE7A2}" type="datetimeFigureOut">
              <a:rPr lang="en-US" smtClean="0"/>
              <a:t>9/3/2022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2ECEE4-C215-46A1-AE71-1A3F5FE6C12A}" type="slidenum">
              <a:rPr lang="en-US" smtClean="0"/>
              <a:t>‹#›</a:t>
            </a:fld>
            <a:endParaRPr lang="en-US"/>
          </a:p>
        </p:txBody>
      </p:sp>
    </p:spTree>
    <p:extLst>
      <p:ext uri="{BB962C8B-B14F-4D97-AF65-F5344CB8AC3E}">
        <p14:creationId xmlns:p14="http://schemas.microsoft.com/office/powerpoint/2010/main" val="28841495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706B450-0DA6-4C78-A672-140D83BEE7A2}" type="datetimeFigureOut">
              <a:rPr lang="en-US" smtClean="0"/>
              <a:t>9/3/2022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82ECEE4-C215-46A1-AE71-1A3F5FE6C12A}" type="slidenum">
              <a:rPr lang="en-US" smtClean="0"/>
              <a:t>‹#›</a:t>
            </a:fld>
            <a:endParaRPr lang="en-US"/>
          </a:p>
        </p:txBody>
      </p:sp>
    </p:spTree>
    <p:extLst>
      <p:ext uri="{BB962C8B-B14F-4D97-AF65-F5344CB8AC3E}">
        <p14:creationId xmlns:p14="http://schemas.microsoft.com/office/powerpoint/2010/main" val="18929319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706B450-0DA6-4C78-A672-140D83BEE7A2}" type="datetimeFigureOut">
              <a:rPr lang="en-US" smtClean="0"/>
              <a:t>9/3/2022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82ECEE4-C215-46A1-AE71-1A3F5FE6C12A}" type="slidenum">
              <a:rPr lang="en-US" smtClean="0"/>
              <a:t>‹#›</a:t>
            </a:fld>
            <a:endParaRPr lang="en-US"/>
          </a:p>
        </p:txBody>
      </p:sp>
    </p:spTree>
    <p:extLst>
      <p:ext uri="{BB962C8B-B14F-4D97-AF65-F5344CB8AC3E}">
        <p14:creationId xmlns:p14="http://schemas.microsoft.com/office/powerpoint/2010/main" val="738507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706B450-0DA6-4C78-A672-140D83BEE7A2}" type="datetimeFigureOut">
              <a:rPr lang="en-US" smtClean="0"/>
              <a:t>9/3/2022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82ECEE4-C215-46A1-AE71-1A3F5FE6C12A}" type="slidenum">
              <a:rPr lang="en-US" smtClean="0"/>
              <a:t>‹#›</a:t>
            </a:fld>
            <a:endParaRPr lang="en-US"/>
          </a:p>
        </p:txBody>
      </p:sp>
    </p:spTree>
    <p:extLst>
      <p:ext uri="{BB962C8B-B14F-4D97-AF65-F5344CB8AC3E}">
        <p14:creationId xmlns:p14="http://schemas.microsoft.com/office/powerpoint/2010/main" val="4304652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706B450-0DA6-4C78-A672-140D83BEE7A2}" type="datetimeFigureOut">
              <a:rPr lang="en-US" smtClean="0"/>
              <a:t>9/3/2022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2ECEE4-C215-46A1-AE71-1A3F5FE6C12A}" type="slidenum">
              <a:rPr lang="en-US" smtClean="0"/>
              <a:t>‹#›</a:t>
            </a:fld>
            <a:endParaRPr lang="en-US"/>
          </a:p>
        </p:txBody>
      </p:sp>
    </p:spTree>
    <p:extLst>
      <p:ext uri="{BB962C8B-B14F-4D97-AF65-F5344CB8AC3E}">
        <p14:creationId xmlns:p14="http://schemas.microsoft.com/office/powerpoint/2010/main" val="36629261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706B450-0DA6-4C78-A672-140D83BEE7A2}" type="datetimeFigureOut">
              <a:rPr lang="en-US" smtClean="0"/>
              <a:t>9/3/2022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2ECEE4-C215-46A1-AE71-1A3F5FE6C12A}" type="slidenum">
              <a:rPr lang="en-US" smtClean="0"/>
              <a:t>‹#›</a:t>
            </a:fld>
            <a:endParaRPr lang="en-US"/>
          </a:p>
        </p:txBody>
      </p:sp>
    </p:spTree>
    <p:extLst>
      <p:ext uri="{BB962C8B-B14F-4D97-AF65-F5344CB8AC3E}">
        <p14:creationId xmlns:p14="http://schemas.microsoft.com/office/powerpoint/2010/main" val="10748395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706B450-0DA6-4C78-A672-140D83BEE7A2}" type="datetimeFigureOut">
              <a:rPr lang="en-US" smtClean="0"/>
              <a:t>9/3/2022</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2ECEE4-C215-46A1-AE71-1A3F5FE6C12A}" type="slidenum">
              <a:rPr lang="en-US" smtClean="0"/>
              <a:t>‹#›</a:t>
            </a:fld>
            <a:endParaRPr lang="en-US"/>
          </a:p>
        </p:txBody>
      </p:sp>
    </p:spTree>
    <p:extLst>
      <p:ext uri="{BB962C8B-B14F-4D97-AF65-F5344CB8AC3E}">
        <p14:creationId xmlns:p14="http://schemas.microsoft.com/office/powerpoint/2010/main" val="28871622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image" Target="../media/image3.gif"/><Relationship Id="rId1" Type="http://schemas.openxmlformats.org/officeDocument/2006/relationships/slideLayout" Target="../slideLayouts/slideLayout2.xml"/><Relationship Id="rId4" Type="http://schemas.openxmlformats.org/officeDocument/2006/relationships/image" Target="../media/image5.gif"/></Relationships>
</file>

<file path=ppt/slides/_rels/slide2.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idx="4294967295"/>
          </p:nvPr>
        </p:nvSpPr>
        <p:spPr/>
        <p:txBody>
          <a:bodyPr/>
          <a:lstStyle/>
          <a:p>
            <a:pPr eaLnBrk="1" hangingPunct="1"/>
            <a:endParaRPr lang="vi-VN"/>
          </a:p>
        </p:txBody>
      </p:sp>
      <p:pic>
        <p:nvPicPr>
          <p:cNvPr id="2051" name="Picture 3" descr="Picture35"/>
          <p:cNvPicPr>
            <a:picLocks noGrp="1" noChangeAspect="1" noChangeArrowheads="1"/>
          </p:cNvPicPr>
          <p:nvPr>
            <p:ph idx="4294967295"/>
          </p:nvPr>
        </p:nvPicPr>
        <p:blipFill>
          <a:blip r:embed="rId2">
            <a:extLst>
              <a:ext uri="{28A0092B-C50C-407E-A947-70E740481C1C}">
                <a14:useLocalDpi xmlns:a14="http://schemas.microsoft.com/office/drawing/2010/main" val="0"/>
              </a:ext>
            </a:extLst>
          </a:blip>
          <a:srcRect/>
          <a:stretch>
            <a:fillRect/>
          </a:stretch>
        </p:blipFill>
        <p:spPr>
          <a:xfrm>
            <a:off x="0" y="6350"/>
            <a:ext cx="12192000" cy="6851650"/>
          </a:xfrm>
          <a:noFill/>
        </p:spPr>
      </p:pic>
      <p:sp>
        <p:nvSpPr>
          <p:cNvPr id="2053" name="WordArt 5"/>
          <p:cNvSpPr>
            <a:spLocks noChangeArrowheads="1" noChangeShapeType="1" noTextEdit="1"/>
          </p:cNvSpPr>
          <p:nvPr/>
        </p:nvSpPr>
        <p:spPr bwMode="auto">
          <a:xfrm>
            <a:off x="2235199" y="3204369"/>
            <a:ext cx="8043333" cy="933450"/>
          </a:xfrm>
          <a:prstGeom prst="rect">
            <a:avLst/>
          </a:prstGeom>
        </p:spPr>
        <p:txBody>
          <a:bodyPr wrap="none" fromWordArt="1">
            <a:prstTxWarp prst="textPlain">
              <a:avLst>
                <a:gd name="adj" fmla="val 49417"/>
              </a:avLst>
            </a:prstTxWarp>
          </a:bodyPr>
          <a:lstStyle/>
          <a:p>
            <a:r>
              <a:rPr lang="en-US" sz="3200" b="1" kern="10" dirty="0">
                <a:ln w="19050">
                  <a:solidFill>
                    <a:srgbClr val="FF0000"/>
                  </a:solidFill>
                  <a:round/>
                  <a:headEnd/>
                  <a:tailEnd/>
                </a:ln>
                <a:solidFill>
                  <a:srgbClr val="FFCC00"/>
                </a:solidFill>
                <a:effectLst>
                  <a:outerShdw dist="35921" dir="2700000" algn="ctr" rotWithShape="0">
                    <a:srgbClr val="990000"/>
                  </a:outerShdw>
                </a:effectLst>
                <a:latin typeface="Arial"/>
                <a:cs typeface="Arial"/>
              </a:rPr>
              <a:t>LUYỆN TẬP TÓM TẮT TIN TỨC</a:t>
            </a:r>
          </a:p>
        </p:txBody>
      </p:sp>
      <p:sp>
        <p:nvSpPr>
          <p:cNvPr id="8" name="WordArt 4"/>
          <p:cNvSpPr>
            <a:spLocks noChangeArrowheads="1" noChangeShapeType="1" noTextEdit="1"/>
          </p:cNvSpPr>
          <p:nvPr/>
        </p:nvSpPr>
        <p:spPr bwMode="auto">
          <a:xfrm>
            <a:off x="3056466" y="2163609"/>
            <a:ext cx="6400800" cy="533400"/>
          </a:xfrm>
          <a:prstGeom prst="rect">
            <a:avLst/>
          </a:prstGeom>
        </p:spPr>
        <p:txBody>
          <a:bodyPr wrap="none" fromWordArt="1">
            <a:prstTxWarp prst="textSlantUp">
              <a:avLst>
                <a:gd name="adj" fmla="val 0"/>
              </a:avLst>
            </a:prstTxWarp>
          </a:bodyPr>
          <a:lstStyle/>
          <a:p>
            <a:r>
              <a:rPr lang="vi-VN" sz="2000" b="1" kern="10" dirty="0">
                <a:ln w="9525">
                  <a:solidFill>
                    <a:srgbClr val="FF0000"/>
                  </a:solidFill>
                  <a:round/>
                  <a:headEnd/>
                  <a:tailEnd/>
                </a:ln>
                <a:solidFill>
                  <a:srgbClr val="009900"/>
                </a:solidFill>
                <a:effectLst>
                  <a:outerShdw dist="53882" dir="2700000" algn="ctr" rotWithShape="0">
                    <a:srgbClr val="9999FF">
                      <a:alpha val="79999"/>
                    </a:srgbClr>
                  </a:outerShdw>
                </a:effectLst>
                <a:latin typeface="Times New Roman"/>
                <a:cs typeface="Times New Roman"/>
              </a:rPr>
              <a:t>Môn: </a:t>
            </a:r>
            <a:r>
              <a:rPr lang="vi-VN" sz="2000" b="1" kern="10" dirty="0" err="1">
                <a:ln w="9525">
                  <a:solidFill>
                    <a:srgbClr val="FF0000"/>
                  </a:solidFill>
                  <a:round/>
                  <a:headEnd/>
                  <a:tailEnd/>
                </a:ln>
                <a:solidFill>
                  <a:srgbClr val="009900"/>
                </a:solidFill>
                <a:effectLst>
                  <a:outerShdw dist="53882" dir="2700000" algn="ctr" rotWithShape="0">
                    <a:srgbClr val="9999FF">
                      <a:alpha val="79999"/>
                    </a:srgbClr>
                  </a:outerShdw>
                </a:effectLst>
                <a:latin typeface="Times New Roman"/>
                <a:cs typeface="Times New Roman"/>
              </a:rPr>
              <a:t>Tập</a:t>
            </a:r>
            <a:r>
              <a:rPr lang="vi-VN" sz="2000" b="1" kern="10" dirty="0">
                <a:ln w="9525">
                  <a:solidFill>
                    <a:srgbClr val="FF0000"/>
                  </a:solidFill>
                  <a:round/>
                  <a:headEnd/>
                  <a:tailEnd/>
                </a:ln>
                <a:solidFill>
                  <a:srgbClr val="009900"/>
                </a:solidFill>
                <a:effectLst>
                  <a:outerShdw dist="53882" dir="2700000" algn="ctr" rotWithShape="0">
                    <a:srgbClr val="9999FF">
                      <a:alpha val="79999"/>
                    </a:srgbClr>
                  </a:outerShdw>
                </a:effectLst>
                <a:latin typeface="Times New Roman"/>
                <a:cs typeface="Times New Roman"/>
              </a:rPr>
              <a:t> </a:t>
            </a:r>
            <a:r>
              <a:rPr lang="vi-VN" sz="2000" b="1" kern="10" dirty="0" err="1">
                <a:ln w="9525">
                  <a:solidFill>
                    <a:srgbClr val="FF0000"/>
                  </a:solidFill>
                  <a:round/>
                  <a:headEnd/>
                  <a:tailEnd/>
                </a:ln>
                <a:solidFill>
                  <a:srgbClr val="009900"/>
                </a:solidFill>
                <a:effectLst>
                  <a:outerShdw dist="53882" dir="2700000" algn="ctr" rotWithShape="0">
                    <a:srgbClr val="9999FF">
                      <a:alpha val="79999"/>
                    </a:srgbClr>
                  </a:outerShdw>
                </a:effectLst>
                <a:latin typeface="Times New Roman"/>
                <a:cs typeface="Times New Roman"/>
              </a:rPr>
              <a:t>làm</a:t>
            </a:r>
            <a:r>
              <a:rPr lang="vi-VN" sz="2000" b="1" kern="10" dirty="0">
                <a:ln w="9525">
                  <a:solidFill>
                    <a:srgbClr val="FF0000"/>
                  </a:solidFill>
                  <a:round/>
                  <a:headEnd/>
                  <a:tailEnd/>
                </a:ln>
                <a:solidFill>
                  <a:srgbClr val="009900"/>
                </a:solidFill>
                <a:effectLst>
                  <a:outerShdw dist="53882" dir="2700000" algn="ctr" rotWithShape="0">
                    <a:srgbClr val="9999FF">
                      <a:alpha val="79999"/>
                    </a:srgbClr>
                  </a:outerShdw>
                </a:effectLst>
                <a:latin typeface="Times New Roman"/>
                <a:cs typeface="Times New Roman"/>
              </a:rPr>
              <a:t> văn</a:t>
            </a:r>
            <a:endParaRPr lang="en-US" sz="2000" b="1" kern="10" dirty="0">
              <a:ln w="9525">
                <a:solidFill>
                  <a:srgbClr val="FF0000"/>
                </a:solidFill>
                <a:round/>
                <a:headEnd/>
                <a:tailEnd/>
              </a:ln>
              <a:solidFill>
                <a:srgbClr val="009900"/>
              </a:solidFill>
              <a:effectLst>
                <a:outerShdw dist="53882" dir="2700000" algn="ctr" rotWithShape="0">
                  <a:srgbClr val="9999FF">
                    <a:alpha val="79999"/>
                  </a:srgbClr>
                </a:outerShdw>
              </a:effectLst>
              <a:latin typeface="Times New Roman"/>
              <a:cs typeface="Times New Roman"/>
            </a:endParaRPr>
          </a:p>
        </p:txBody>
      </p:sp>
    </p:spTree>
    <p:extLst>
      <p:ext uri="{BB962C8B-B14F-4D97-AF65-F5344CB8AC3E}">
        <p14:creationId xmlns:p14="http://schemas.microsoft.com/office/powerpoint/2010/main" val="3741192065"/>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mph" presetSubtype="0" repeatCount="indefinite" fill="hold" grpId="0" nodeType="withEffect">
                                  <p:stCondLst>
                                    <p:cond delay="0"/>
                                  </p:stCondLst>
                                  <p:endCondLst>
                                    <p:cond evt="onNext" delay="0">
                                      <p:tgtEl>
                                        <p:sldTgt/>
                                      </p:tgtEl>
                                    </p:cond>
                                  </p:endCondLst>
                                  <p:childTnLst>
                                    <p:animClr clrSpc="hsl" dir="cw">
                                      <p:cBhvr override="childStyle">
                                        <p:cTn id="6" dur="500" fill="hold"/>
                                        <p:tgtEl>
                                          <p:spTgt spid="8"/>
                                        </p:tgtEl>
                                        <p:attrNameLst>
                                          <p:attrName>style.color</p:attrName>
                                        </p:attrNameLst>
                                      </p:cBhvr>
                                      <p:by>
                                        <p:hsl h="-7200000" s="0" l="0"/>
                                      </p:by>
                                    </p:animClr>
                                    <p:animClr clrSpc="hsl" dir="cw">
                                      <p:cBhvr>
                                        <p:cTn id="7" dur="500" fill="hold"/>
                                        <p:tgtEl>
                                          <p:spTgt spid="8"/>
                                        </p:tgtEl>
                                        <p:attrNameLst>
                                          <p:attrName>fillcolor</p:attrName>
                                        </p:attrNameLst>
                                      </p:cBhvr>
                                      <p:by>
                                        <p:hsl h="-7200000" s="0" l="0"/>
                                      </p:by>
                                    </p:animClr>
                                    <p:animClr clrSpc="hsl" dir="cw">
                                      <p:cBhvr>
                                        <p:cTn id="8" dur="500" fill="hold"/>
                                        <p:tgtEl>
                                          <p:spTgt spid="8"/>
                                        </p:tgtEl>
                                        <p:attrNameLst>
                                          <p:attrName>stroke.color</p:attrName>
                                        </p:attrNameLst>
                                      </p:cBhvr>
                                      <p:by>
                                        <p:hsl h="-7200000" s="0" l="0"/>
                                      </p:by>
                                    </p:animClr>
                                    <p:set>
                                      <p:cBhvr>
                                        <p:cTn id="9" dur="500" fill="hold"/>
                                        <p:tgtEl>
                                          <p:spTgt spid="8"/>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WordArt 14"/>
          <p:cNvSpPr>
            <a:spLocks noChangeArrowheads="1" noChangeShapeType="1" noTextEdit="1"/>
          </p:cNvSpPr>
          <p:nvPr/>
        </p:nvSpPr>
        <p:spPr bwMode="auto">
          <a:xfrm>
            <a:off x="2743200" y="304800"/>
            <a:ext cx="6299200" cy="838200"/>
          </a:xfrm>
          <a:prstGeom prst="rect">
            <a:avLst/>
          </a:prstGeom>
        </p:spPr>
        <p:txBody>
          <a:bodyPr wrap="none" fromWordArt="1">
            <a:prstTxWarp prst="textPlain">
              <a:avLst>
                <a:gd name="adj" fmla="val 50000"/>
              </a:avLst>
            </a:prstTxWarp>
            <a:scene3d>
              <a:camera prst="legacyObliqueRight"/>
              <a:lightRig rig="legacyHarsh3" dir="t"/>
            </a:scene3d>
            <a:sp3d extrusionH="100000" prstMaterial="legacyMatte">
              <a:extrusionClr>
                <a:srgbClr val="663300"/>
              </a:extrusionClr>
            </a:sp3d>
          </a:bodyPr>
          <a:lstStyle/>
          <a:p>
            <a:pPr algn="ctr"/>
            <a:r>
              <a:rPr lang="en-US" sz="2400" b="1" kern="10">
                <a:ln w="9525">
                  <a:round/>
                  <a:headEnd/>
                  <a:tailEnd/>
                </a:ln>
                <a:gradFill rotWithShape="1">
                  <a:gsLst>
                    <a:gs pos="0">
                      <a:srgbClr val="006600"/>
                    </a:gs>
                    <a:gs pos="50000">
                      <a:srgbClr val="FF0066"/>
                    </a:gs>
                    <a:gs pos="100000">
                      <a:srgbClr val="006600"/>
                    </a:gs>
                  </a:gsLst>
                  <a:lin ang="5400000" scaled="1"/>
                </a:gradFill>
                <a:latin typeface="Times New Roman"/>
                <a:cs typeface="Times New Roman"/>
              </a:rPr>
              <a:t>Củng cố - dặn dò</a:t>
            </a:r>
          </a:p>
        </p:txBody>
      </p:sp>
      <p:sp>
        <p:nvSpPr>
          <p:cNvPr id="5" name="Rectangle 4"/>
          <p:cNvSpPr>
            <a:spLocks noChangeArrowheads="1"/>
          </p:cNvSpPr>
          <p:nvPr/>
        </p:nvSpPr>
        <p:spPr bwMode="auto">
          <a:xfrm>
            <a:off x="1380394" y="2063263"/>
            <a:ext cx="116205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2800" dirty="0" err="1">
                <a:cs typeface="Times New Roman" pitchFamily="18" charset="0"/>
              </a:rPr>
              <a:t>Khi</a:t>
            </a:r>
            <a:r>
              <a:rPr lang="en-US" sz="2800" dirty="0">
                <a:cs typeface="Times New Roman" pitchFamily="18" charset="0"/>
              </a:rPr>
              <a:t> </a:t>
            </a:r>
            <a:r>
              <a:rPr lang="en-US" sz="2800" dirty="0" err="1">
                <a:cs typeface="Times New Roman" pitchFamily="18" charset="0"/>
              </a:rPr>
              <a:t>tóm</a:t>
            </a:r>
            <a:r>
              <a:rPr lang="en-US" sz="2800" dirty="0">
                <a:cs typeface="Times New Roman" pitchFamily="18" charset="0"/>
              </a:rPr>
              <a:t> </a:t>
            </a:r>
            <a:r>
              <a:rPr lang="en-US" sz="2800" dirty="0" err="1">
                <a:cs typeface="Times New Roman" pitchFamily="18" charset="0"/>
              </a:rPr>
              <a:t>tắt</a:t>
            </a:r>
            <a:r>
              <a:rPr lang="en-US" sz="2800" dirty="0">
                <a:cs typeface="Times New Roman" pitchFamily="18" charset="0"/>
              </a:rPr>
              <a:t> tin </a:t>
            </a:r>
            <a:r>
              <a:rPr lang="en-US" sz="2800" dirty="0" err="1">
                <a:cs typeface="Times New Roman" pitchFamily="18" charset="0"/>
              </a:rPr>
              <a:t>tức</a:t>
            </a:r>
            <a:r>
              <a:rPr lang="en-US" sz="2800" dirty="0">
                <a:cs typeface="Times New Roman" pitchFamily="18" charset="0"/>
              </a:rPr>
              <a:t> con </a:t>
            </a:r>
            <a:r>
              <a:rPr lang="en-US" sz="2800" dirty="0" err="1">
                <a:cs typeface="Times New Roman" pitchFamily="18" charset="0"/>
              </a:rPr>
              <a:t>cần</a:t>
            </a:r>
            <a:r>
              <a:rPr lang="en-US" sz="2800" dirty="0">
                <a:cs typeface="Times New Roman" pitchFamily="18" charset="0"/>
              </a:rPr>
              <a:t> </a:t>
            </a:r>
            <a:r>
              <a:rPr lang="en-US" sz="2800" dirty="0" err="1">
                <a:cs typeface="Times New Roman" pitchFamily="18" charset="0"/>
              </a:rPr>
              <a:t>lưu</a:t>
            </a:r>
            <a:r>
              <a:rPr lang="en-US" sz="2800" dirty="0">
                <a:cs typeface="Times New Roman" pitchFamily="18" charset="0"/>
              </a:rPr>
              <a:t> ý </a:t>
            </a:r>
            <a:r>
              <a:rPr lang="en-US" sz="2800">
                <a:cs typeface="Times New Roman" pitchFamily="18" charset="0"/>
              </a:rPr>
              <a:t>gì?</a:t>
            </a:r>
            <a:endParaRPr lang="en-US" sz="2800" dirty="0">
              <a:cs typeface="Times New Roman" pitchFamily="18" charset="0"/>
            </a:endParaRPr>
          </a:p>
        </p:txBody>
      </p:sp>
      <p:sp>
        <p:nvSpPr>
          <p:cNvPr id="6" name="Rectangle 5"/>
          <p:cNvSpPr>
            <a:spLocks noChangeArrowheads="1"/>
          </p:cNvSpPr>
          <p:nvPr/>
        </p:nvSpPr>
        <p:spPr bwMode="auto">
          <a:xfrm>
            <a:off x="1485901" y="3245463"/>
            <a:ext cx="116205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2800" dirty="0" err="1">
                <a:cs typeface="Times New Roman" pitchFamily="18" charset="0"/>
              </a:rPr>
              <a:t>Về</a:t>
            </a:r>
            <a:r>
              <a:rPr lang="en-US" sz="2800" dirty="0">
                <a:cs typeface="Times New Roman" pitchFamily="18" charset="0"/>
              </a:rPr>
              <a:t> </a:t>
            </a:r>
            <a:r>
              <a:rPr lang="en-US" sz="2800" dirty="0" err="1">
                <a:cs typeface="Times New Roman" pitchFamily="18" charset="0"/>
              </a:rPr>
              <a:t>nhà</a:t>
            </a:r>
            <a:r>
              <a:rPr lang="en-US" sz="2800" dirty="0">
                <a:cs typeface="Times New Roman" pitchFamily="18" charset="0"/>
              </a:rPr>
              <a:t> </a:t>
            </a:r>
            <a:r>
              <a:rPr lang="en-US" sz="2800" dirty="0" err="1">
                <a:cs typeface="Times New Roman" pitchFamily="18" charset="0"/>
              </a:rPr>
              <a:t>các</a:t>
            </a:r>
            <a:r>
              <a:rPr lang="en-US" sz="2800" dirty="0">
                <a:cs typeface="Times New Roman" pitchFamily="18" charset="0"/>
              </a:rPr>
              <a:t> con </a:t>
            </a:r>
            <a:r>
              <a:rPr lang="en-US" sz="2800" dirty="0" err="1">
                <a:cs typeface="Times New Roman" pitchFamily="18" charset="0"/>
              </a:rPr>
              <a:t>chuẩn</a:t>
            </a:r>
            <a:r>
              <a:rPr lang="en-US" sz="2800" dirty="0">
                <a:cs typeface="Times New Roman" pitchFamily="18" charset="0"/>
              </a:rPr>
              <a:t> </a:t>
            </a:r>
            <a:r>
              <a:rPr lang="en-US" sz="2800" dirty="0" err="1">
                <a:cs typeface="Times New Roman" pitchFamily="18" charset="0"/>
              </a:rPr>
              <a:t>bị</a:t>
            </a:r>
            <a:r>
              <a:rPr lang="en-US" sz="2800" dirty="0">
                <a:cs typeface="Times New Roman" pitchFamily="18" charset="0"/>
              </a:rPr>
              <a:t> </a:t>
            </a:r>
            <a:r>
              <a:rPr lang="en-US" sz="2800" dirty="0" err="1">
                <a:cs typeface="Times New Roman" pitchFamily="18" charset="0"/>
              </a:rPr>
              <a:t>bài</a:t>
            </a:r>
            <a:r>
              <a:rPr lang="en-US" sz="2800" dirty="0">
                <a:cs typeface="Times New Roman" pitchFamily="18" charset="0"/>
              </a:rPr>
              <a:t> </a:t>
            </a:r>
            <a:r>
              <a:rPr lang="en-US" sz="2800" dirty="0" err="1">
                <a:cs typeface="Times New Roman" pitchFamily="18" charset="0"/>
              </a:rPr>
              <a:t>học</a:t>
            </a:r>
            <a:r>
              <a:rPr lang="en-US" sz="2800" dirty="0">
                <a:cs typeface="Times New Roman" pitchFamily="18" charset="0"/>
              </a:rPr>
              <a:t>: </a:t>
            </a:r>
          </a:p>
        </p:txBody>
      </p:sp>
    </p:spTree>
    <p:extLst>
      <p:ext uri="{BB962C8B-B14F-4D97-AF65-F5344CB8AC3E}">
        <p14:creationId xmlns:p14="http://schemas.microsoft.com/office/powerpoint/2010/main" val="122313368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left)">
                                      <p:cBhvr>
                                        <p:cTn id="12" dur="500"/>
                                        <p:tgtEl>
                                          <p:spTgt spid="5"/>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wipe(left)">
                                      <p:cBhvr>
                                        <p:cTn id="1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P spid="6"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WordArt 4"/>
          <p:cNvSpPr>
            <a:spLocks noChangeArrowheads="1" noChangeShapeType="1" noTextEdit="1"/>
          </p:cNvSpPr>
          <p:nvPr/>
        </p:nvSpPr>
        <p:spPr bwMode="auto">
          <a:xfrm>
            <a:off x="2641600" y="1447800"/>
            <a:ext cx="8026400" cy="762000"/>
          </a:xfrm>
          <a:prstGeom prst="rect">
            <a:avLst/>
          </a:prstGeom>
        </p:spPr>
        <p:txBody>
          <a:bodyPr wrap="none" fromWordArt="1">
            <a:prstTxWarp prst="textPlain">
              <a:avLst>
                <a:gd name="adj" fmla="val 49056"/>
              </a:avLst>
            </a:prstTxWarp>
          </a:bodyPr>
          <a:lstStyle/>
          <a:p>
            <a:pPr algn="ctr"/>
            <a:r>
              <a:rPr lang="en-US" sz="3600" b="1" kern="10">
                <a:ln w="12700">
                  <a:solidFill>
                    <a:srgbClr val="FF6600"/>
                  </a:solidFill>
                  <a:round/>
                  <a:headEnd/>
                  <a:tailEnd/>
                </a:ln>
                <a:solidFill>
                  <a:srgbClr val="FF0066"/>
                </a:solidFill>
                <a:effectLst>
                  <a:outerShdw dist="35921" dir="2700000" sy="50000" kx="2115830" algn="bl" rotWithShape="0">
                    <a:srgbClr val="C0C0C0">
                      <a:alpha val="79999"/>
                    </a:srgbClr>
                  </a:outerShdw>
                </a:effectLst>
                <a:latin typeface=".VnTimeH"/>
              </a:rPr>
              <a:t>Ch©n thµnh c¶m ¬n </a:t>
            </a:r>
          </a:p>
        </p:txBody>
      </p:sp>
      <p:sp>
        <p:nvSpPr>
          <p:cNvPr id="8195" name="WordArt 5"/>
          <p:cNvSpPr>
            <a:spLocks noChangeArrowheads="1" noChangeShapeType="1" noTextEdit="1"/>
          </p:cNvSpPr>
          <p:nvPr/>
        </p:nvSpPr>
        <p:spPr bwMode="auto">
          <a:xfrm>
            <a:off x="2108200" y="2854326"/>
            <a:ext cx="8763000" cy="1641475"/>
          </a:xfrm>
          <a:prstGeom prst="rect">
            <a:avLst/>
          </a:prstGeom>
        </p:spPr>
        <p:txBody>
          <a:bodyPr wrap="none" fromWordArt="1">
            <a:prstTxWarp prst="textSlantUp">
              <a:avLst>
                <a:gd name="adj" fmla="val 0"/>
              </a:avLst>
            </a:prstTxWarp>
          </a:bodyPr>
          <a:lstStyle/>
          <a:p>
            <a:pPr algn="ctr"/>
            <a:r>
              <a:rPr lang="pt-BR" sz="3600" kern="10">
                <a:ln w="9525">
                  <a:solidFill>
                    <a:srgbClr val="CC99FF"/>
                  </a:solidFill>
                  <a:round/>
                  <a:headEnd/>
                  <a:tailEnd/>
                </a:ln>
                <a:gradFill rotWithShape="1">
                  <a:gsLst>
                    <a:gs pos="0">
                      <a:srgbClr val="6600CC"/>
                    </a:gs>
                    <a:gs pos="100000">
                      <a:srgbClr val="CC00CC"/>
                    </a:gs>
                  </a:gsLst>
                  <a:lin ang="5400000" scaled="1"/>
                </a:gradFill>
                <a:effectLst>
                  <a:outerShdw dist="53882" dir="2700000" algn="ctr" rotWithShape="0">
                    <a:srgbClr val="9999FF">
                      <a:alpha val="79999"/>
                    </a:srgbClr>
                  </a:outerShdw>
                </a:effectLst>
                <a:latin typeface=".VnRevueH"/>
              </a:rPr>
              <a:t>C¸c thÇy gi¸o, c« gi¸o</a:t>
            </a:r>
          </a:p>
          <a:p>
            <a:pPr algn="ctr"/>
            <a:r>
              <a:rPr lang="pt-BR" sz="3600" kern="10">
                <a:ln w="9525">
                  <a:solidFill>
                    <a:srgbClr val="CC99FF"/>
                  </a:solidFill>
                  <a:round/>
                  <a:headEnd/>
                  <a:tailEnd/>
                </a:ln>
                <a:gradFill rotWithShape="1">
                  <a:gsLst>
                    <a:gs pos="0">
                      <a:srgbClr val="6600CC"/>
                    </a:gs>
                    <a:gs pos="100000">
                      <a:srgbClr val="CC00CC"/>
                    </a:gs>
                  </a:gsLst>
                  <a:lin ang="5400000" scaled="1"/>
                </a:gradFill>
                <a:effectLst>
                  <a:outerShdw dist="53882" dir="2700000" algn="ctr" rotWithShape="0">
                    <a:srgbClr val="9999FF">
                      <a:alpha val="79999"/>
                    </a:srgbClr>
                  </a:outerShdw>
                </a:effectLst>
                <a:latin typeface=".VnRevueH"/>
              </a:rPr>
              <a:t>vµ c¸c em häc sinh</a:t>
            </a:r>
            <a:endParaRPr lang="en-US" sz="3600" kern="10">
              <a:ln w="9525">
                <a:solidFill>
                  <a:srgbClr val="CC99FF"/>
                </a:solidFill>
                <a:round/>
                <a:headEnd/>
                <a:tailEnd/>
              </a:ln>
              <a:gradFill rotWithShape="1">
                <a:gsLst>
                  <a:gs pos="0">
                    <a:srgbClr val="6600CC"/>
                  </a:gs>
                  <a:gs pos="100000">
                    <a:srgbClr val="CC00CC"/>
                  </a:gs>
                </a:gsLst>
                <a:lin ang="5400000" scaled="1"/>
              </a:gradFill>
              <a:effectLst>
                <a:outerShdw dist="53882" dir="2700000" algn="ctr" rotWithShape="0">
                  <a:srgbClr val="9999FF">
                    <a:alpha val="79999"/>
                  </a:srgbClr>
                </a:outerShdw>
              </a:effectLst>
              <a:latin typeface=".VnRevueH"/>
            </a:endParaRPr>
          </a:p>
        </p:txBody>
      </p:sp>
      <p:pic>
        <p:nvPicPr>
          <p:cNvPr id="8196" name="Picture 6" descr="!dk8_1la"/>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4978400" y="4800601"/>
            <a:ext cx="2540000" cy="1465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197" name="Picture 7" descr="!c_lite2"/>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rot="10800000" flipV="1">
            <a:off x="101600" y="76200"/>
            <a:ext cx="119888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198" name="Picture 8" descr="!confty!"/>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1828800" y="457200"/>
            <a:ext cx="9531351" cy="640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06014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4" name="Rectangle 3"/>
          <p:cNvSpPr/>
          <p:nvPr/>
        </p:nvSpPr>
        <p:spPr>
          <a:xfrm>
            <a:off x="742755" y="1579658"/>
            <a:ext cx="5594801" cy="584775"/>
          </a:xfrm>
          <a:prstGeom prst="rect">
            <a:avLst/>
          </a:prstGeom>
        </p:spPr>
        <p:txBody>
          <a:bodyPr wrap="none">
            <a:spAutoFit/>
          </a:bodyPr>
          <a:lstStyle/>
          <a:p>
            <a:r>
              <a:rPr lang="en-US" sz="3200" u="sng" dirty="0" err="1">
                <a:latin typeface="Times New Roman" pitchFamily="18" charset="0"/>
              </a:rPr>
              <a:t>Câu</a:t>
            </a:r>
            <a:r>
              <a:rPr lang="en-US" sz="3200" u="sng" dirty="0">
                <a:latin typeface="Times New Roman" pitchFamily="18" charset="0"/>
              </a:rPr>
              <a:t> 1:</a:t>
            </a:r>
            <a:r>
              <a:rPr lang="en-US" sz="3200" dirty="0">
                <a:latin typeface="Times New Roman" pitchFamily="18" charset="0"/>
              </a:rPr>
              <a:t>Thế </a:t>
            </a:r>
            <a:r>
              <a:rPr lang="en-US" sz="3200" dirty="0" err="1">
                <a:latin typeface="Times New Roman" pitchFamily="18" charset="0"/>
              </a:rPr>
              <a:t>nào</a:t>
            </a:r>
            <a:r>
              <a:rPr lang="en-US" sz="3200" dirty="0">
                <a:latin typeface="Times New Roman" pitchFamily="18" charset="0"/>
              </a:rPr>
              <a:t> </a:t>
            </a:r>
            <a:r>
              <a:rPr lang="en-US" sz="3200" dirty="0" err="1">
                <a:latin typeface="Times New Roman" pitchFamily="18" charset="0"/>
              </a:rPr>
              <a:t>là</a:t>
            </a:r>
            <a:r>
              <a:rPr lang="en-US" sz="3200" dirty="0">
                <a:latin typeface="Times New Roman" pitchFamily="18" charset="0"/>
              </a:rPr>
              <a:t> </a:t>
            </a:r>
            <a:r>
              <a:rPr lang="en-US" sz="3200" dirty="0" err="1">
                <a:latin typeface="Times New Roman" pitchFamily="18" charset="0"/>
              </a:rPr>
              <a:t>tóm</a:t>
            </a:r>
            <a:r>
              <a:rPr lang="en-US" sz="3200" dirty="0">
                <a:latin typeface="Times New Roman" pitchFamily="18" charset="0"/>
              </a:rPr>
              <a:t> </a:t>
            </a:r>
            <a:r>
              <a:rPr lang="en-US" sz="3200" dirty="0" err="1">
                <a:latin typeface="Times New Roman" pitchFamily="18" charset="0"/>
              </a:rPr>
              <a:t>tắt</a:t>
            </a:r>
            <a:r>
              <a:rPr lang="en-US" sz="3200" dirty="0">
                <a:latin typeface="Times New Roman" pitchFamily="18" charset="0"/>
              </a:rPr>
              <a:t> tin </a:t>
            </a:r>
            <a:r>
              <a:rPr lang="en-US" sz="3200" dirty="0" err="1">
                <a:latin typeface="Times New Roman" pitchFamily="18" charset="0"/>
              </a:rPr>
              <a:t>tức</a:t>
            </a:r>
            <a:r>
              <a:rPr lang="en-US" sz="3200" dirty="0">
                <a:latin typeface="Times New Roman" pitchFamily="18" charset="0"/>
              </a:rPr>
              <a:t>?</a:t>
            </a:r>
          </a:p>
        </p:txBody>
      </p:sp>
      <p:sp>
        <p:nvSpPr>
          <p:cNvPr id="5" name="Rectangle 4"/>
          <p:cNvSpPr/>
          <p:nvPr/>
        </p:nvSpPr>
        <p:spPr>
          <a:xfrm>
            <a:off x="742755" y="2782797"/>
            <a:ext cx="9559027" cy="584775"/>
          </a:xfrm>
          <a:prstGeom prst="rect">
            <a:avLst/>
          </a:prstGeom>
        </p:spPr>
        <p:txBody>
          <a:bodyPr wrap="none">
            <a:spAutoFit/>
          </a:bodyPr>
          <a:lstStyle/>
          <a:p>
            <a:r>
              <a:rPr lang="en-US" sz="3200" u="sng" dirty="0" err="1">
                <a:latin typeface="Times New Roman" pitchFamily="18" charset="0"/>
              </a:rPr>
              <a:t>Câu</a:t>
            </a:r>
            <a:r>
              <a:rPr lang="en-US" sz="3200" u="sng" dirty="0">
                <a:latin typeface="Times New Roman" pitchFamily="18" charset="0"/>
              </a:rPr>
              <a:t> </a:t>
            </a:r>
            <a:r>
              <a:rPr lang="en-US" sz="3200" dirty="0">
                <a:latin typeface="Times New Roman" pitchFamily="18" charset="0"/>
              </a:rPr>
              <a:t>2:Khi </a:t>
            </a:r>
            <a:r>
              <a:rPr lang="en-US" sz="3200" dirty="0" err="1">
                <a:latin typeface="Times New Roman" pitchFamily="18" charset="0"/>
              </a:rPr>
              <a:t>tóm</a:t>
            </a:r>
            <a:r>
              <a:rPr lang="en-US" sz="3200" dirty="0">
                <a:latin typeface="Times New Roman" pitchFamily="18" charset="0"/>
              </a:rPr>
              <a:t> </a:t>
            </a:r>
            <a:r>
              <a:rPr lang="en-US" sz="3200" dirty="0" err="1">
                <a:latin typeface="Times New Roman" pitchFamily="18" charset="0"/>
              </a:rPr>
              <a:t>tắt</a:t>
            </a:r>
            <a:r>
              <a:rPr lang="en-US" sz="3200" dirty="0">
                <a:latin typeface="Times New Roman" pitchFamily="18" charset="0"/>
              </a:rPr>
              <a:t> tin </a:t>
            </a:r>
            <a:r>
              <a:rPr lang="en-US" sz="3200" dirty="0" err="1">
                <a:latin typeface="Times New Roman" pitchFamily="18" charset="0"/>
              </a:rPr>
              <a:t>tức</a:t>
            </a:r>
            <a:r>
              <a:rPr lang="en-US" sz="3200" dirty="0">
                <a:latin typeface="Times New Roman" pitchFamily="18" charset="0"/>
              </a:rPr>
              <a:t> </a:t>
            </a:r>
            <a:r>
              <a:rPr lang="en-US" sz="3200" dirty="0" err="1">
                <a:latin typeface="Times New Roman" pitchFamily="18" charset="0"/>
              </a:rPr>
              <a:t>cần</a:t>
            </a:r>
            <a:r>
              <a:rPr lang="en-US" sz="3200" dirty="0">
                <a:latin typeface="Times New Roman" pitchFamily="18" charset="0"/>
              </a:rPr>
              <a:t> </a:t>
            </a:r>
            <a:r>
              <a:rPr lang="en-US" sz="3200" dirty="0" err="1">
                <a:latin typeface="Times New Roman" pitchFamily="18" charset="0"/>
              </a:rPr>
              <a:t>thực</a:t>
            </a:r>
            <a:r>
              <a:rPr lang="en-US" sz="3200" dirty="0">
                <a:latin typeface="Times New Roman" pitchFamily="18" charset="0"/>
              </a:rPr>
              <a:t> </a:t>
            </a:r>
            <a:r>
              <a:rPr lang="en-US" sz="3200" dirty="0" err="1">
                <a:latin typeface="Times New Roman" pitchFamily="18" charset="0"/>
              </a:rPr>
              <a:t>hiện</a:t>
            </a:r>
            <a:r>
              <a:rPr lang="en-US" sz="3200" dirty="0">
                <a:latin typeface="Times New Roman" pitchFamily="18" charset="0"/>
              </a:rPr>
              <a:t> </a:t>
            </a:r>
            <a:r>
              <a:rPr lang="en-US" sz="3200" dirty="0" err="1">
                <a:latin typeface="Times New Roman" pitchFamily="18" charset="0"/>
              </a:rPr>
              <a:t>những</a:t>
            </a:r>
            <a:r>
              <a:rPr lang="en-US" sz="3200" dirty="0">
                <a:latin typeface="Times New Roman" pitchFamily="18" charset="0"/>
              </a:rPr>
              <a:t> </a:t>
            </a:r>
            <a:r>
              <a:rPr lang="en-US" sz="3200" dirty="0" err="1">
                <a:latin typeface="Times New Roman" pitchFamily="18" charset="0"/>
              </a:rPr>
              <a:t>bước</a:t>
            </a:r>
            <a:r>
              <a:rPr lang="en-US" sz="3200" dirty="0">
                <a:latin typeface="Times New Roman" pitchFamily="18" charset="0"/>
              </a:rPr>
              <a:t> </a:t>
            </a:r>
            <a:r>
              <a:rPr lang="en-US" sz="3200" dirty="0" err="1">
                <a:latin typeface="Times New Roman" pitchFamily="18" charset="0"/>
              </a:rPr>
              <a:t>nào</a:t>
            </a:r>
            <a:r>
              <a:rPr lang="en-US" sz="3200" dirty="0">
                <a:latin typeface="Times New Roman" pitchFamily="18" charset="0"/>
              </a:rPr>
              <a:t>?</a:t>
            </a:r>
          </a:p>
        </p:txBody>
      </p:sp>
      <p:sp>
        <p:nvSpPr>
          <p:cNvPr id="6" name="WordArt 3"/>
          <p:cNvSpPr>
            <a:spLocks noChangeArrowheads="1" noChangeShapeType="1" noTextEdit="1"/>
          </p:cNvSpPr>
          <p:nvPr/>
        </p:nvSpPr>
        <p:spPr bwMode="auto">
          <a:xfrm>
            <a:off x="2303585" y="99646"/>
            <a:ext cx="3886200" cy="533400"/>
          </a:xfrm>
          <a:prstGeom prst="rect">
            <a:avLst/>
          </a:prstGeom>
        </p:spPr>
        <p:txBody>
          <a:bodyPr wrap="none" fromWordArt="1">
            <a:prstTxWarp prst="textPlain">
              <a:avLst>
                <a:gd name="adj" fmla="val 50000"/>
              </a:avLst>
            </a:prstTxWarp>
            <a:scene3d>
              <a:camera prst="legacyObliqueRight"/>
              <a:lightRig rig="legacyHarsh3" dir="t"/>
            </a:scene3d>
            <a:sp3d extrusionH="100000" prstMaterial="legacyMatte">
              <a:extrusionClr>
                <a:srgbClr val="663300"/>
              </a:extrusionClr>
            </a:sp3d>
          </a:bodyPr>
          <a:lstStyle/>
          <a:p>
            <a:pPr algn="ctr"/>
            <a:r>
              <a:rPr lang="en-US" sz="2400" b="1" kern="10" dirty="0" err="1">
                <a:ln w="9525">
                  <a:round/>
                  <a:headEnd/>
                  <a:tailEnd/>
                </a:ln>
                <a:gradFill rotWithShape="1">
                  <a:gsLst>
                    <a:gs pos="0">
                      <a:srgbClr val="006600"/>
                    </a:gs>
                    <a:gs pos="50000">
                      <a:srgbClr val="FF0066"/>
                    </a:gs>
                    <a:gs pos="100000">
                      <a:srgbClr val="006600"/>
                    </a:gs>
                  </a:gsLst>
                  <a:lin ang="5400000" scaled="1"/>
                </a:gradFill>
                <a:latin typeface="Times New Roman"/>
                <a:cs typeface="Times New Roman"/>
              </a:rPr>
              <a:t>Kiểm</a:t>
            </a:r>
            <a:r>
              <a:rPr lang="en-US" sz="2400" b="1" kern="10" dirty="0">
                <a:ln w="9525">
                  <a:round/>
                  <a:headEnd/>
                  <a:tailEnd/>
                </a:ln>
                <a:gradFill rotWithShape="1">
                  <a:gsLst>
                    <a:gs pos="0">
                      <a:srgbClr val="006600"/>
                    </a:gs>
                    <a:gs pos="50000">
                      <a:srgbClr val="FF0066"/>
                    </a:gs>
                    <a:gs pos="100000">
                      <a:srgbClr val="006600"/>
                    </a:gs>
                  </a:gsLst>
                  <a:lin ang="5400000" scaled="1"/>
                </a:gradFill>
                <a:latin typeface="Times New Roman"/>
                <a:cs typeface="Times New Roman"/>
              </a:rPr>
              <a:t> </a:t>
            </a:r>
            <a:r>
              <a:rPr lang="en-US" sz="2400" b="1" kern="10" dirty="0" err="1">
                <a:ln w="9525">
                  <a:round/>
                  <a:headEnd/>
                  <a:tailEnd/>
                </a:ln>
                <a:gradFill rotWithShape="1">
                  <a:gsLst>
                    <a:gs pos="0">
                      <a:srgbClr val="006600"/>
                    </a:gs>
                    <a:gs pos="50000">
                      <a:srgbClr val="FF0066"/>
                    </a:gs>
                    <a:gs pos="100000">
                      <a:srgbClr val="006600"/>
                    </a:gs>
                  </a:gsLst>
                  <a:lin ang="5400000" scaled="1"/>
                </a:gradFill>
                <a:latin typeface="Times New Roman"/>
                <a:cs typeface="Times New Roman"/>
              </a:rPr>
              <a:t>tra</a:t>
            </a:r>
            <a:r>
              <a:rPr lang="en-US" sz="2400" b="1" kern="10" dirty="0">
                <a:ln w="9525">
                  <a:round/>
                  <a:headEnd/>
                  <a:tailEnd/>
                </a:ln>
                <a:gradFill rotWithShape="1">
                  <a:gsLst>
                    <a:gs pos="0">
                      <a:srgbClr val="006600"/>
                    </a:gs>
                    <a:gs pos="50000">
                      <a:srgbClr val="FF0066"/>
                    </a:gs>
                    <a:gs pos="100000">
                      <a:srgbClr val="006600"/>
                    </a:gs>
                  </a:gsLst>
                  <a:lin ang="5400000" scaled="1"/>
                </a:gradFill>
                <a:latin typeface="Times New Roman"/>
                <a:cs typeface="Times New Roman"/>
              </a:rPr>
              <a:t> </a:t>
            </a:r>
            <a:r>
              <a:rPr lang="en-US" sz="2400" b="1" kern="10" dirty="0" err="1">
                <a:ln w="9525">
                  <a:round/>
                  <a:headEnd/>
                  <a:tailEnd/>
                </a:ln>
                <a:gradFill rotWithShape="1">
                  <a:gsLst>
                    <a:gs pos="0">
                      <a:srgbClr val="006600"/>
                    </a:gs>
                    <a:gs pos="50000">
                      <a:srgbClr val="FF0066"/>
                    </a:gs>
                    <a:gs pos="100000">
                      <a:srgbClr val="006600"/>
                    </a:gs>
                  </a:gsLst>
                  <a:lin ang="5400000" scaled="1"/>
                </a:gradFill>
                <a:latin typeface="Times New Roman"/>
                <a:cs typeface="Times New Roman"/>
              </a:rPr>
              <a:t>bài</a:t>
            </a:r>
            <a:r>
              <a:rPr lang="en-US" sz="2400" b="1" kern="10" dirty="0">
                <a:ln w="9525">
                  <a:round/>
                  <a:headEnd/>
                  <a:tailEnd/>
                </a:ln>
                <a:gradFill rotWithShape="1">
                  <a:gsLst>
                    <a:gs pos="0">
                      <a:srgbClr val="006600"/>
                    </a:gs>
                    <a:gs pos="50000">
                      <a:srgbClr val="FF0066"/>
                    </a:gs>
                    <a:gs pos="100000">
                      <a:srgbClr val="006600"/>
                    </a:gs>
                  </a:gsLst>
                  <a:lin ang="5400000" scaled="1"/>
                </a:gradFill>
                <a:latin typeface="Times New Roman"/>
                <a:cs typeface="Times New Roman"/>
              </a:rPr>
              <a:t> </a:t>
            </a:r>
            <a:r>
              <a:rPr lang="en-US" sz="2400" b="1" kern="10" dirty="0" err="1">
                <a:ln w="9525">
                  <a:round/>
                  <a:headEnd/>
                  <a:tailEnd/>
                </a:ln>
                <a:gradFill rotWithShape="1">
                  <a:gsLst>
                    <a:gs pos="0">
                      <a:srgbClr val="006600"/>
                    </a:gs>
                    <a:gs pos="50000">
                      <a:srgbClr val="FF0066"/>
                    </a:gs>
                    <a:gs pos="100000">
                      <a:srgbClr val="006600"/>
                    </a:gs>
                  </a:gsLst>
                  <a:lin ang="5400000" scaled="1"/>
                </a:gradFill>
                <a:latin typeface="Times New Roman"/>
                <a:cs typeface="Times New Roman"/>
              </a:rPr>
              <a:t>cũ</a:t>
            </a:r>
            <a:endParaRPr lang="en-US" sz="2400" b="1" kern="10" dirty="0">
              <a:ln w="9525">
                <a:round/>
                <a:headEnd/>
                <a:tailEnd/>
              </a:ln>
              <a:gradFill rotWithShape="1">
                <a:gsLst>
                  <a:gs pos="0">
                    <a:srgbClr val="006600"/>
                  </a:gs>
                  <a:gs pos="50000">
                    <a:srgbClr val="FF0066"/>
                  </a:gs>
                  <a:gs pos="100000">
                    <a:srgbClr val="006600"/>
                  </a:gs>
                </a:gsLst>
                <a:lin ang="5400000" scaled="1"/>
              </a:gradFill>
              <a:latin typeface="Times New Roman"/>
              <a:cs typeface="Times New Roman"/>
            </a:endParaRPr>
          </a:p>
        </p:txBody>
      </p:sp>
    </p:spTree>
    <p:extLst>
      <p:ext uri="{BB962C8B-B14F-4D97-AF65-F5344CB8AC3E}">
        <p14:creationId xmlns:p14="http://schemas.microsoft.com/office/powerpoint/2010/main" val="2845750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ox(in)">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23220" y="2322469"/>
            <a:ext cx="11974287" cy="2387600"/>
          </a:xfrm>
        </p:spPr>
        <p:txBody>
          <a:bodyPr>
            <a:noAutofit/>
          </a:bodyPr>
          <a:lstStyle/>
          <a:p>
            <a:pPr algn="l">
              <a:lnSpc>
                <a:spcPct val="150000"/>
              </a:lnSpc>
            </a:pPr>
            <a:r>
              <a:rPr lang="vi-VN" sz="3200" b="1" dirty="0"/>
              <a:t>Bài 1:</a:t>
            </a:r>
            <a:r>
              <a:rPr lang="en-US" sz="3200" b="1" dirty="0"/>
              <a:t> </a:t>
            </a:r>
            <a:r>
              <a:rPr lang="en-US" sz="3200" b="1" dirty="0" err="1">
                <a:latin typeface="Times New Roman" panose="02020603050405020304" pitchFamily="18" charset="0"/>
                <a:cs typeface="Times New Roman" panose="02020603050405020304" pitchFamily="18" charset="0"/>
              </a:rPr>
              <a:t>Đọc</a:t>
            </a:r>
            <a:r>
              <a:rPr lang="en-US" sz="3200" b="1" dirty="0">
                <a:latin typeface="Times New Roman" panose="02020603050405020304" pitchFamily="18" charset="0"/>
                <a:cs typeface="Times New Roman" panose="02020603050405020304" pitchFamily="18" charset="0"/>
              </a:rPr>
              <a:t> tin </a:t>
            </a:r>
            <a:r>
              <a:rPr lang="en-US" sz="3200" b="1" dirty="0" err="1">
                <a:latin typeface="Times New Roman" panose="02020603050405020304" pitchFamily="18" charset="0"/>
                <a:cs typeface="Times New Roman" panose="02020603050405020304" pitchFamily="18" charset="0"/>
              </a:rPr>
              <a:t>sau</a:t>
            </a:r>
            <a:r>
              <a:rPr lang="en-US" sz="3200" b="1" dirty="0">
                <a:latin typeface="Times New Roman" panose="02020603050405020304" pitchFamily="18" charset="0"/>
                <a:cs typeface="Times New Roman" panose="02020603050405020304" pitchFamily="18" charset="0"/>
              </a:rPr>
              <a:t>:</a:t>
            </a:r>
            <a:br>
              <a:rPr lang="vi-VN" sz="3200" dirty="0"/>
            </a:br>
            <a:r>
              <a:rPr lang="vi-VN" sz="3200" dirty="0"/>
              <a:t>a)Được sự quan tâm của Hội Khuyến học phường An Sơn (Tam Kì, Quảng Nam), Liên đội Thiếu niên Tiền phong Hồ Chí Minh Trường Tiểu học Lê Văn Tám vừa tổ chức trao 10 suất học bổng cho các bạn học sinh nghèo học giỏi và 12 phần quà cho các bạn có hoàn cảnh đặc biệt khó khăn ở lớp học tình thương. Cũng trong dịp này, Liên đội đã tặng 2 suất học bổng cho các bạn ở Trường Tiểu học Tam Th</a:t>
            </a:r>
            <a:r>
              <a:rPr lang="en-US" sz="3200" dirty="0" err="1"/>
              <a:t>ăng</a:t>
            </a:r>
            <a:r>
              <a:rPr lang="vi-VN" sz="3200" dirty="0"/>
              <a:t>.</a:t>
            </a:r>
            <a:endParaRPr lang="en-US" sz="3200" dirty="0"/>
          </a:p>
        </p:txBody>
      </p:sp>
    </p:spTree>
    <p:extLst>
      <p:ext uri="{BB962C8B-B14F-4D97-AF65-F5344CB8AC3E}">
        <p14:creationId xmlns:p14="http://schemas.microsoft.com/office/powerpoint/2010/main" val="17085910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B6129FEF-93E3-4100-9128-1AE9BB45C12F}"/>
              </a:ext>
            </a:extLst>
          </p:cNvPr>
          <p:cNvSpPr>
            <a:spLocks noGrp="1" noChangeArrowheads="1"/>
          </p:cNvSpPr>
          <p:nvPr>
            <p:ph type="title"/>
          </p:nvPr>
        </p:nvSpPr>
        <p:spPr/>
        <p:txBody>
          <a:bodyPr/>
          <a:lstStyle/>
          <a:p>
            <a:pPr algn="l"/>
            <a:br>
              <a:rPr lang="en-US" altLang="en-US" sz="3600">
                <a:latin typeface=".VnTime" panose="020B7200000000000000" pitchFamily="34" charset="0"/>
              </a:rPr>
            </a:br>
            <a:endParaRPr lang="en-US" altLang="en-US" sz="2800">
              <a:latin typeface=".VnTime" panose="020B7200000000000000" pitchFamily="34" charset="0"/>
            </a:endParaRPr>
          </a:p>
        </p:txBody>
      </p:sp>
      <p:sp>
        <p:nvSpPr>
          <p:cNvPr id="6147" name="Rectangle 3">
            <a:extLst>
              <a:ext uri="{FF2B5EF4-FFF2-40B4-BE49-F238E27FC236}">
                <a16:creationId xmlns:a16="http://schemas.microsoft.com/office/drawing/2014/main" id="{A8BA6071-5683-4B06-A667-ACBC66C6B339}"/>
              </a:ext>
            </a:extLst>
          </p:cNvPr>
          <p:cNvSpPr>
            <a:spLocks noGrp="1" noChangeArrowheads="1"/>
          </p:cNvSpPr>
          <p:nvPr>
            <p:ph idx="1"/>
          </p:nvPr>
        </p:nvSpPr>
        <p:spPr>
          <a:xfrm>
            <a:off x="1455938" y="1888154"/>
            <a:ext cx="9044126" cy="4525962"/>
          </a:xfrm>
        </p:spPr>
        <p:txBody>
          <a:bodyPr/>
          <a:lstStyle/>
          <a:p>
            <a:pPr>
              <a:spcBef>
                <a:spcPct val="0"/>
              </a:spcBef>
              <a:buFontTx/>
              <a:buNone/>
            </a:pPr>
            <a:r>
              <a:rPr lang="en-US" altLang="en-US" dirty="0">
                <a:solidFill>
                  <a:schemeClr val="tx2"/>
                </a:solidFill>
              </a:rPr>
              <a:t>   a, </a:t>
            </a:r>
            <a:r>
              <a:rPr lang="en-US" altLang="en-US" dirty="0" err="1">
                <a:solidFill>
                  <a:schemeClr val="tx2"/>
                </a:solidFill>
                <a:latin typeface=".VnTime" panose="020B7200000000000000" pitchFamily="34" charset="0"/>
              </a:rPr>
              <a:t>B¶n</a:t>
            </a:r>
            <a:r>
              <a:rPr lang="en-US" altLang="en-US" dirty="0">
                <a:solidFill>
                  <a:schemeClr val="tx2"/>
                </a:solidFill>
                <a:latin typeface=".VnTime" panose="020B7200000000000000" pitchFamily="34" charset="0"/>
              </a:rPr>
              <a:t> tin </a:t>
            </a:r>
            <a:r>
              <a:rPr lang="en-US" altLang="en-US" dirty="0" err="1">
                <a:solidFill>
                  <a:schemeClr val="tx2"/>
                </a:solidFill>
                <a:latin typeface=".VnTime" panose="020B7200000000000000" pitchFamily="34" charset="0"/>
              </a:rPr>
              <a:t>cã</a:t>
            </a:r>
            <a:r>
              <a:rPr lang="en-US" altLang="en-US" dirty="0">
                <a:solidFill>
                  <a:schemeClr val="tx2"/>
                </a:solidFill>
                <a:latin typeface=".VnTime" panose="020B7200000000000000" pitchFamily="34" charset="0"/>
              </a:rPr>
              <a:t> </a:t>
            </a:r>
            <a:r>
              <a:rPr lang="en-US" altLang="en-US" dirty="0" err="1">
                <a:solidFill>
                  <a:schemeClr val="tx2"/>
                </a:solidFill>
                <a:latin typeface=".VnTime" panose="020B7200000000000000" pitchFamily="34" charset="0"/>
              </a:rPr>
              <a:t>c¸c</a:t>
            </a:r>
            <a:r>
              <a:rPr lang="en-US" altLang="en-US" dirty="0">
                <a:solidFill>
                  <a:schemeClr val="tx2"/>
                </a:solidFill>
                <a:latin typeface=".VnTime" panose="020B7200000000000000" pitchFamily="34" charset="0"/>
              </a:rPr>
              <a:t> </a:t>
            </a:r>
            <a:r>
              <a:rPr lang="en-US" altLang="en-US" dirty="0" err="1">
                <a:solidFill>
                  <a:schemeClr val="tx2"/>
                </a:solidFill>
                <a:latin typeface=".VnTime" panose="020B7200000000000000" pitchFamily="34" charset="0"/>
              </a:rPr>
              <a:t>sù</a:t>
            </a:r>
            <a:r>
              <a:rPr lang="en-US" altLang="en-US" dirty="0">
                <a:solidFill>
                  <a:schemeClr val="tx2"/>
                </a:solidFill>
                <a:latin typeface=".VnTime" panose="020B7200000000000000" pitchFamily="34" charset="0"/>
              </a:rPr>
              <a:t> </a:t>
            </a:r>
            <a:r>
              <a:rPr lang="en-US" altLang="en-US" dirty="0" err="1">
                <a:solidFill>
                  <a:schemeClr val="tx2"/>
                </a:solidFill>
                <a:latin typeface=".VnTime" panose="020B7200000000000000" pitchFamily="34" charset="0"/>
              </a:rPr>
              <a:t>viÖc</a:t>
            </a:r>
            <a:r>
              <a:rPr lang="en-US" altLang="en-US" dirty="0">
                <a:solidFill>
                  <a:schemeClr val="tx2"/>
                </a:solidFill>
                <a:latin typeface=".VnTime" panose="020B7200000000000000" pitchFamily="34" charset="0"/>
              </a:rPr>
              <a:t> </a:t>
            </a:r>
            <a:r>
              <a:rPr lang="en-US" altLang="en-US" dirty="0" err="1">
                <a:solidFill>
                  <a:schemeClr val="tx2"/>
                </a:solidFill>
                <a:latin typeface=".VnTime" panose="020B7200000000000000" pitchFamily="34" charset="0"/>
              </a:rPr>
              <a:t>chÝnh</a:t>
            </a:r>
            <a:r>
              <a:rPr lang="en-US" altLang="en-US" dirty="0">
                <a:solidFill>
                  <a:schemeClr val="tx2"/>
                </a:solidFill>
                <a:latin typeface=".VnTime" panose="020B7200000000000000" pitchFamily="34" charset="0"/>
              </a:rPr>
              <a:t> </a:t>
            </a:r>
            <a:r>
              <a:rPr lang="en-US" altLang="en-US" dirty="0" err="1">
                <a:solidFill>
                  <a:schemeClr val="tx2"/>
                </a:solidFill>
                <a:latin typeface=".VnTime" panose="020B7200000000000000" pitchFamily="34" charset="0"/>
              </a:rPr>
              <a:t>nµo</a:t>
            </a:r>
            <a:r>
              <a:rPr lang="en-US" altLang="en-US" dirty="0">
                <a:solidFill>
                  <a:schemeClr val="tx2"/>
                </a:solidFill>
                <a:latin typeface=".VnTime" panose="020B7200000000000000" pitchFamily="34" charset="0"/>
              </a:rPr>
              <a:t>?</a:t>
            </a:r>
            <a:br>
              <a:rPr lang="en-US" altLang="en-US" dirty="0">
                <a:solidFill>
                  <a:schemeClr val="tx2"/>
                </a:solidFill>
                <a:latin typeface=".VnTime" panose="020B7200000000000000" pitchFamily="34" charset="0"/>
              </a:rPr>
            </a:br>
            <a:r>
              <a:rPr lang="en-US" altLang="en-US" dirty="0">
                <a:solidFill>
                  <a:schemeClr val="tx2"/>
                </a:solidFill>
                <a:latin typeface=".VnTime" panose="020B7200000000000000" pitchFamily="34" charset="0"/>
              </a:rPr>
              <a:t>b, </a:t>
            </a:r>
            <a:r>
              <a:rPr lang="en-US" altLang="en-US" dirty="0" err="1">
                <a:solidFill>
                  <a:schemeClr val="tx2"/>
                </a:solidFill>
                <a:latin typeface=".VnTime" panose="020B7200000000000000" pitchFamily="34" charset="0"/>
              </a:rPr>
              <a:t>Tõ</a:t>
            </a:r>
            <a:r>
              <a:rPr lang="en-US" altLang="en-US" dirty="0">
                <a:solidFill>
                  <a:schemeClr val="tx2"/>
                </a:solidFill>
                <a:latin typeface=".VnTime" panose="020B7200000000000000" pitchFamily="34" charset="0"/>
              </a:rPr>
              <a:t> </a:t>
            </a:r>
            <a:r>
              <a:rPr lang="en-US" altLang="en-US" dirty="0" err="1">
                <a:solidFill>
                  <a:schemeClr val="tx2"/>
                </a:solidFill>
                <a:latin typeface=".VnTime" panose="020B7200000000000000" pitchFamily="34" charset="0"/>
              </a:rPr>
              <a:t>c¸c</a:t>
            </a:r>
            <a:r>
              <a:rPr lang="en-US" altLang="en-US" dirty="0">
                <a:solidFill>
                  <a:schemeClr val="tx2"/>
                </a:solidFill>
                <a:latin typeface=".VnTime" panose="020B7200000000000000" pitchFamily="34" charset="0"/>
              </a:rPr>
              <a:t> </a:t>
            </a:r>
            <a:r>
              <a:rPr lang="en-US" altLang="en-US" dirty="0" err="1">
                <a:solidFill>
                  <a:schemeClr val="tx2"/>
                </a:solidFill>
                <a:latin typeface=".VnTime" panose="020B7200000000000000" pitchFamily="34" charset="0"/>
              </a:rPr>
              <a:t>sù</a:t>
            </a:r>
            <a:r>
              <a:rPr lang="en-US" altLang="en-US" dirty="0">
                <a:solidFill>
                  <a:schemeClr val="tx2"/>
                </a:solidFill>
                <a:latin typeface=".VnTime" panose="020B7200000000000000" pitchFamily="34" charset="0"/>
              </a:rPr>
              <a:t> </a:t>
            </a:r>
            <a:r>
              <a:rPr lang="en-US" altLang="en-US" dirty="0" err="1">
                <a:solidFill>
                  <a:schemeClr val="tx2"/>
                </a:solidFill>
                <a:latin typeface=".VnTime" panose="020B7200000000000000" pitchFamily="34" charset="0"/>
              </a:rPr>
              <a:t>viÖc</a:t>
            </a:r>
            <a:r>
              <a:rPr lang="en-US" altLang="en-US" dirty="0">
                <a:solidFill>
                  <a:schemeClr val="tx2"/>
                </a:solidFill>
                <a:latin typeface=".VnTime" panose="020B7200000000000000" pitchFamily="34" charset="0"/>
              </a:rPr>
              <a:t> </a:t>
            </a:r>
            <a:r>
              <a:rPr lang="en-US" altLang="en-US" dirty="0" err="1">
                <a:solidFill>
                  <a:schemeClr val="tx2"/>
                </a:solidFill>
                <a:latin typeface=".VnTime" panose="020B7200000000000000" pitchFamily="34" charset="0"/>
              </a:rPr>
              <a:t>chÝnh</a:t>
            </a:r>
            <a:r>
              <a:rPr lang="en-US" altLang="en-US" dirty="0">
                <a:solidFill>
                  <a:schemeClr val="tx2"/>
                </a:solidFill>
                <a:latin typeface=".VnTime" panose="020B7200000000000000" pitchFamily="34" charset="0"/>
              </a:rPr>
              <a:t> </a:t>
            </a:r>
            <a:r>
              <a:rPr lang="en-US" altLang="en-US" dirty="0" err="1">
                <a:solidFill>
                  <a:schemeClr val="tx2"/>
                </a:solidFill>
                <a:latin typeface=".VnTime" panose="020B7200000000000000" pitchFamily="34" charset="0"/>
              </a:rPr>
              <a:t>trong</a:t>
            </a:r>
            <a:r>
              <a:rPr lang="en-US" altLang="en-US" dirty="0">
                <a:solidFill>
                  <a:schemeClr val="tx2"/>
                </a:solidFill>
                <a:latin typeface=".VnTime" panose="020B7200000000000000" pitchFamily="34" charset="0"/>
              </a:rPr>
              <a:t> </a:t>
            </a:r>
            <a:r>
              <a:rPr lang="en-US" altLang="en-US" dirty="0" err="1">
                <a:solidFill>
                  <a:schemeClr val="tx2"/>
                </a:solidFill>
                <a:latin typeface=".VnTime" panose="020B7200000000000000" pitchFamily="34" charset="0"/>
              </a:rPr>
              <a:t>b¶n</a:t>
            </a:r>
            <a:r>
              <a:rPr lang="en-US" altLang="en-US" dirty="0">
                <a:solidFill>
                  <a:schemeClr val="tx2"/>
                </a:solidFill>
                <a:latin typeface=".VnTime" panose="020B7200000000000000" pitchFamily="34" charset="0"/>
              </a:rPr>
              <a:t> tin </a:t>
            </a:r>
            <a:r>
              <a:rPr lang="en-US" altLang="en-US" dirty="0" err="1">
                <a:solidFill>
                  <a:schemeClr val="tx2"/>
                </a:solidFill>
                <a:latin typeface=".VnTime" panose="020B7200000000000000" pitchFamily="34" charset="0"/>
              </a:rPr>
              <a:t>trªn</a:t>
            </a:r>
            <a:r>
              <a:rPr lang="en-US" altLang="en-US" dirty="0">
                <a:solidFill>
                  <a:schemeClr val="tx2"/>
                </a:solidFill>
                <a:latin typeface=".VnTime" panose="020B7200000000000000" pitchFamily="34" charset="0"/>
              </a:rPr>
              <a:t> </a:t>
            </a:r>
            <a:r>
              <a:rPr lang="en-US" altLang="en-US" dirty="0" err="1">
                <a:solidFill>
                  <a:schemeClr val="tx2"/>
                </a:solidFill>
                <a:latin typeface=".VnTime" panose="020B7200000000000000" pitchFamily="34" charset="0"/>
              </a:rPr>
              <a:t>em</a:t>
            </a:r>
            <a:r>
              <a:rPr lang="en-US" altLang="en-US" dirty="0">
                <a:solidFill>
                  <a:schemeClr val="tx2"/>
                </a:solidFill>
                <a:latin typeface=".VnTime" panose="020B7200000000000000" pitchFamily="34" charset="0"/>
              </a:rPr>
              <a:t> </a:t>
            </a:r>
            <a:r>
              <a:rPr lang="en-US" altLang="en-US" dirty="0" err="1">
                <a:solidFill>
                  <a:schemeClr val="tx2"/>
                </a:solidFill>
                <a:latin typeface=".VnTime" panose="020B7200000000000000" pitchFamily="34" charset="0"/>
              </a:rPr>
              <a:t>h·y</a:t>
            </a:r>
            <a:r>
              <a:rPr lang="en-US" altLang="en-US" dirty="0">
                <a:solidFill>
                  <a:schemeClr val="tx2"/>
                </a:solidFill>
                <a:latin typeface=".VnTime" panose="020B7200000000000000" pitchFamily="34" charset="0"/>
              </a:rPr>
              <a:t> </a:t>
            </a:r>
            <a:r>
              <a:rPr lang="en-US" altLang="en-US" dirty="0" err="1">
                <a:solidFill>
                  <a:schemeClr val="tx2"/>
                </a:solidFill>
                <a:latin typeface=".VnTime" panose="020B7200000000000000" pitchFamily="34" charset="0"/>
              </a:rPr>
              <a:t>tãm</a:t>
            </a:r>
            <a:r>
              <a:rPr lang="en-US" altLang="en-US" dirty="0">
                <a:solidFill>
                  <a:schemeClr val="tx2"/>
                </a:solidFill>
                <a:latin typeface=".VnTime" panose="020B7200000000000000" pitchFamily="34" charset="0"/>
              </a:rPr>
              <a:t> t¾t </a:t>
            </a:r>
            <a:r>
              <a:rPr lang="en-US" altLang="en-US" dirty="0" err="1">
                <a:solidFill>
                  <a:schemeClr val="tx2"/>
                </a:solidFill>
                <a:latin typeface=".VnTime" panose="020B7200000000000000" pitchFamily="34" charset="0"/>
              </a:rPr>
              <a:t>c¸c</a:t>
            </a:r>
            <a:r>
              <a:rPr lang="en-US" altLang="en-US" dirty="0">
                <a:solidFill>
                  <a:schemeClr val="tx2"/>
                </a:solidFill>
                <a:latin typeface=".VnTime" panose="020B7200000000000000" pitchFamily="34" charset="0"/>
              </a:rPr>
              <a:t> </a:t>
            </a:r>
            <a:r>
              <a:rPr lang="en-US" altLang="en-US" dirty="0" err="1">
                <a:solidFill>
                  <a:schemeClr val="tx2"/>
                </a:solidFill>
                <a:latin typeface=".VnTime" panose="020B7200000000000000" pitchFamily="34" charset="0"/>
              </a:rPr>
              <a:t>sù</a:t>
            </a:r>
            <a:r>
              <a:rPr lang="en-US" altLang="en-US" dirty="0">
                <a:solidFill>
                  <a:schemeClr val="tx2"/>
                </a:solidFill>
                <a:latin typeface=".VnTime" panose="020B7200000000000000" pitchFamily="34" charset="0"/>
              </a:rPr>
              <a:t> </a:t>
            </a:r>
            <a:r>
              <a:rPr lang="en-US" altLang="en-US" dirty="0" err="1">
                <a:solidFill>
                  <a:schemeClr val="tx2"/>
                </a:solidFill>
                <a:latin typeface=".VnTime" panose="020B7200000000000000" pitchFamily="34" charset="0"/>
              </a:rPr>
              <a:t>viÖc</a:t>
            </a:r>
            <a:r>
              <a:rPr lang="en-US" altLang="en-US" dirty="0">
                <a:solidFill>
                  <a:schemeClr val="tx2"/>
                </a:solidFill>
                <a:latin typeface=".VnTime" panose="020B7200000000000000" pitchFamily="34" charset="0"/>
              </a:rPr>
              <a:t> </a:t>
            </a:r>
            <a:r>
              <a:rPr lang="en-US" altLang="en-US" dirty="0" err="1">
                <a:solidFill>
                  <a:schemeClr val="tx2"/>
                </a:solidFill>
                <a:latin typeface=".VnTime" panose="020B7200000000000000" pitchFamily="34" charset="0"/>
              </a:rPr>
              <a:t>chÝnh</a:t>
            </a:r>
            <a:r>
              <a:rPr lang="en-US" altLang="en-US" dirty="0">
                <a:solidFill>
                  <a:schemeClr val="tx2"/>
                </a:solidFill>
                <a:latin typeface=".VnTime" panose="020B7200000000000000" pitchFamily="34" charset="0"/>
              </a:rPr>
              <a:t> ®ã </a:t>
            </a:r>
            <a:r>
              <a:rPr lang="en-US" altLang="en-US" dirty="0" err="1">
                <a:solidFill>
                  <a:schemeClr val="tx2"/>
                </a:solidFill>
                <a:latin typeface=".VnTime" panose="020B7200000000000000" pitchFamily="34" charset="0"/>
              </a:rPr>
              <a:t>b»ng</a:t>
            </a:r>
            <a:r>
              <a:rPr lang="en-US" altLang="en-US" dirty="0">
                <a:solidFill>
                  <a:schemeClr val="tx2"/>
                </a:solidFill>
                <a:latin typeface=".VnTime" panose="020B7200000000000000" pitchFamily="34" charset="0"/>
              </a:rPr>
              <a:t> 1 </a:t>
            </a:r>
            <a:r>
              <a:rPr lang="en-US" altLang="en-US" dirty="0" err="1">
                <a:solidFill>
                  <a:schemeClr val="tx2"/>
                </a:solidFill>
                <a:latin typeface=".VnTime" panose="020B7200000000000000" pitchFamily="34" charset="0"/>
              </a:rPr>
              <a:t>hoÆc</a:t>
            </a:r>
            <a:r>
              <a:rPr lang="en-US" altLang="en-US" dirty="0">
                <a:solidFill>
                  <a:schemeClr val="tx2"/>
                </a:solidFill>
                <a:latin typeface=".VnTime" panose="020B7200000000000000" pitchFamily="34" charset="0"/>
              </a:rPr>
              <a:t> 2 </a:t>
            </a:r>
            <a:r>
              <a:rPr lang="en-US" altLang="en-US" dirty="0" err="1">
                <a:solidFill>
                  <a:schemeClr val="tx2"/>
                </a:solidFill>
                <a:latin typeface=".VnTime" panose="020B7200000000000000" pitchFamily="34" charset="0"/>
              </a:rPr>
              <a:t>c©u</a:t>
            </a:r>
            <a:r>
              <a:rPr lang="en-US" altLang="en-US" dirty="0">
                <a:solidFill>
                  <a:schemeClr val="tx2"/>
                </a:solidFill>
                <a:latin typeface=".VnTime" panose="020B7200000000000000" pitchFamily="34" charset="0"/>
              </a:rPr>
              <a:t>.</a:t>
            </a:r>
          </a:p>
          <a:p>
            <a:endParaRPr lang="en-US" altLang="en-US" dirty="0">
              <a:latin typeface=".VnTime" panose="020B7200000000000000" pitchFamily="34" charset="0"/>
            </a:endParaRPr>
          </a:p>
        </p:txBody>
      </p:sp>
    </p:spTree>
  </p:cSld>
  <p:clrMapOvr>
    <a:masterClrMapping/>
  </p:clrMapOvr>
  <p:transition>
    <p:cover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anim calcmode="lin" valueType="num">
                                      <p:cBhvr additive="base">
                                        <p:cTn id="7" dur="500" fill="hold"/>
                                        <p:tgtEl>
                                          <p:spTgt spid="614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147">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16EB8307-1041-451D-852F-6E73F6900BB5}"/>
              </a:ext>
            </a:extLst>
          </p:cNvPr>
          <p:cNvSpPr>
            <a:spLocks noGrp="1" noChangeArrowheads="1"/>
          </p:cNvSpPr>
          <p:nvPr>
            <p:ph type="ctrTitle"/>
          </p:nvPr>
        </p:nvSpPr>
        <p:spPr>
          <a:xfrm>
            <a:off x="1752600" y="609600"/>
            <a:ext cx="8915400" cy="2743200"/>
          </a:xfrm>
        </p:spPr>
        <p:txBody>
          <a:bodyPr anchor="ctr">
            <a:normAutofit fontScale="90000"/>
          </a:bodyPr>
          <a:lstStyle/>
          <a:p>
            <a:br>
              <a:rPr lang="en-US" altLang="en-US" sz="3200" b="1">
                <a:latin typeface=".VnTime" panose="020B7200000000000000" pitchFamily="34" charset="0"/>
              </a:rPr>
            </a:br>
            <a:br>
              <a:rPr lang="en-US" altLang="en-US" sz="3200" b="1">
                <a:latin typeface=".VnTime" panose="020B7200000000000000" pitchFamily="34" charset="0"/>
              </a:rPr>
            </a:br>
            <a:br>
              <a:rPr lang="en-US" altLang="en-US" sz="3200" b="1">
                <a:latin typeface=".VnTime" panose="020B7200000000000000" pitchFamily="34" charset="0"/>
              </a:rPr>
            </a:br>
            <a:br>
              <a:rPr lang="en-US" altLang="en-US" sz="3200" b="1">
                <a:latin typeface=".VnTime" panose="020B7200000000000000" pitchFamily="34" charset="0"/>
              </a:rPr>
            </a:br>
            <a:br>
              <a:rPr lang="en-US" altLang="en-US" sz="3200" b="1">
                <a:latin typeface=".VnTime" panose="020B7200000000000000" pitchFamily="34" charset="0"/>
              </a:rPr>
            </a:br>
            <a:br>
              <a:rPr lang="en-US" altLang="en-US" sz="3200" b="1">
                <a:latin typeface=".VnTime" panose="020B7200000000000000" pitchFamily="34" charset="0"/>
              </a:rPr>
            </a:br>
            <a:br>
              <a:rPr lang="en-US" altLang="en-US" sz="3200" b="1">
                <a:latin typeface=".VnTime" panose="020B7200000000000000" pitchFamily="34" charset="0"/>
              </a:rPr>
            </a:br>
            <a:br>
              <a:rPr lang="en-US" altLang="en-US" sz="3200" b="1">
                <a:latin typeface=".VnTime" panose="020B7200000000000000" pitchFamily="34" charset="0"/>
              </a:rPr>
            </a:br>
            <a:br>
              <a:rPr lang="en-US" altLang="en-US" sz="3200" b="1">
                <a:latin typeface=".VnTime" panose="020B7200000000000000" pitchFamily="34" charset="0"/>
              </a:rPr>
            </a:br>
            <a:br>
              <a:rPr lang="en-US" altLang="en-US" sz="3200" b="1">
                <a:latin typeface=".VnTime" panose="020B7200000000000000" pitchFamily="34" charset="0"/>
              </a:rPr>
            </a:br>
            <a:br>
              <a:rPr lang="en-US" altLang="en-US" sz="3200" b="1">
                <a:latin typeface=".VnTime" panose="020B7200000000000000" pitchFamily="34" charset="0"/>
              </a:rPr>
            </a:br>
            <a:br>
              <a:rPr lang="en-US" altLang="en-US" sz="3200" b="1">
                <a:latin typeface=".VnTime" panose="020B7200000000000000" pitchFamily="34" charset="0"/>
              </a:rPr>
            </a:br>
            <a:br>
              <a:rPr lang="en-US" altLang="en-US" sz="3200" b="1">
                <a:latin typeface=".VnTime" panose="020B7200000000000000" pitchFamily="34" charset="0"/>
              </a:rPr>
            </a:br>
            <a:br>
              <a:rPr lang="en-US" altLang="en-US" sz="3200" b="1">
                <a:latin typeface=".VnTime" panose="020B7200000000000000" pitchFamily="34" charset="0"/>
              </a:rPr>
            </a:br>
            <a:endParaRPr lang="en-US" altLang="en-US" sz="3200" b="1">
              <a:latin typeface=".VnTime" panose="020B7200000000000000" pitchFamily="34" charset="0"/>
            </a:endParaRPr>
          </a:p>
        </p:txBody>
      </p:sp>
      <p:sp>
        <p:nvSpPr>
          <p:cNvPr id="7171" name="Rectangle 3">
            <a:extLst>
              <a:ext uri="{FF2B5EF4-FFF2-40B4-BE49-F238E27FC236}">
                <a16:creationId xmlns:a16="http://schemas.microsoft.com/office/drawing/2014/main" id="{700FF89A-CF2B-4B27-A1B5-41082AA917D8}"/>
              </a:ext>
            </a:extLst>
          </p:cNvPr>
          <p:cNvSpPr>
            <a:spLocks noGrp="1" noChangeArrowheads="1"/>
          </p:cNvSpPr>
          <p:nvPr>
            <p:ph type="subTitle" idx="1"/>
          </p:nvPr>
        </p:nvSpPr>
        <p:spPr>
          <a:xfrm>
            <a:off x="1524000" y="1066800"/>
            <a:ext cx="9333390" cy="5791200"/>
          </a:xfrm>
        </p:spPr>
        <p:txBody>
          <a:bodyPr/>
          <a:lstStyle/>
          <a:p>
            <a:pPr algn="l"/>
            <a:r>
              <a:rPr lang="en-US" altLang="en-US" sz="3200" b="1" dirty="0">
                <a:solidFill>
                  <a:srgbClr val="0000FF"/>
                </a:solidFill>
                <a:latin typeface=".VnTime" panose="020B7200000000000000" pitchFamily="34" charset="0"/>
              </a:rPr>
              <a:t>* </a:t>
            </a:r>
            <a:r>
              <a:rPr lang="en-US" altLang="en-US" sz="3200" b="1" dirty="0" err="1">
                <a:solidFill>
                  <a:srgbClr val="0000FF"/>
                </a:solidFill>
                <a:latin typeface=".VnTime" panose="020B7200000000000000" pitchFamily="34" charset="0"/>
              </a:rPr>
              <a:t>Liªn</a:t>
            </a:r>
            <a:r>
              <a:rPr lang="en-US" altLang="en-US" sz="3200" b="1" dirty="0">
                <a:solidFill>
                  <a:srgbClr val="0000FF"/>
                </a:solidFill>
                <a:latin typeface=".VnTime" panose="020B7200000000000000" pitchFamily="34" charset="0"/>
              </a:rPr>
              <a:t> ®</a:t>
            </a:r>
            <a:r>
              <a:rPr lang="en-US" altLang="en-US" sz="3200" b="1" dirty="0" err="1">
                <a:solidFill>
                  <a:srgbClr val="0000FF"/>
                </a:solidFill>
                <a:latin typeface=".VnTime" panose="020B7200000000000000" pitchFamily="34" charset="0"/>
              </a:rPr>
              <a:t>éi</a:t>
            </a:r>
            <a:r>
              <a:rPr lang="en-US" altLang="en-US" sz="3200" b="1" dirty="0">
                <a:solidFill>
                  <a:srgbClr val="0000FF"/>
                </a:solidFill>
                <a:latin typeface=".VnTime" panose="020B7200000000000000" pitchFamily="34" charset="0"/>
              </a:rPr>
              <a:t> </a:t>
            </a:r>
            <a:r>
              <a:rPr lang="en-US" altLang="en-US" sz="3200" b="1" dirty="0" err="1">
                <a:solidFill>
                  <a:srgbClr val="0000FF"/>
                </a:solidFill>
                <a:latin typeface=".VnTime" panose="020B7200000000000000" pitchFamily="34" charset="0"/>
              </a:rPr>
              <a:t>ThiÕu</a:t>
            </a:r>
            <a:r>
              <a:rPr lang="en-US" altLang="en-US" sz="3200" b="1" dirty="0">
                <a:solidFill>
                  <a:srgbClr val="0000FF"/>
                </a:solidFill>
                <a:latin typeface=".VnTime" panose="020B7200000000000000" pitchFamily="34" charset="0"/>
              </a:rPr>
              <a:t> </a:t>
            </a:r>
            <a:r>
              <a:rPr lang="en-US" altLang="en-US" sz="3200" b="1" dirty="0" err="1">
                <a:solidFill>
                  <a:srgbClr val="0000FF"/>
                </a:solidFill>
                <a:latin typeface=".VnTime" panose="020B7200000000000000" pitchFamily="34" charset="0"/>
              </a:rPr>
              <a:t>niªn</a:t>
            </a:r>
            <a:r>
              <a:rPr lang="en-US" altLang="en-US" sz="3200" b="1" dirty="0">
                <a:solidFill>
                  <a:srgbClr val="0000FF"/>
                </a:solidFill>
                <a:latin typeface=".VnTime" panose="020B7200000000000000" pitchFamily="34" charset="0"/>
              </a:rPr>
              <a:t> </a:t>
            </a:r>
            <a:r>
              <a:rPr lang="en-US" altLang="en-US" sz="3200" b="1" dirty="0" err="1">
                <a:solidFill>
                  <a:srgbClr val="0000FF"/>
                </a:solidFill>
                <a:latin typeface=".VnTime" panose="020B7200000000000000" pitchFamily="34" charset="0"/>
              </a:rPr>
              <a:t>TiÒn</a:t>
            </a:r>
            <a:r>
              <a:rPr lang="en-US" altLang="en-US" sz="3200" b="1" dirty="0">
                <a:solidFill>
                  <a:srgbClr val="0000FF"/>
                </a:solidFill>
                <a:latin typeface=".VnTime" panose="020B7200000000000000" pitchFamily="34" charset="0"/>
              </a:rPr>
              <a:t> </a:t>
            </a:r>
            <a:r>
              <a:rPr lang="en-US" altLang="en-US" sz="3200" b="1" dirty="0" err="1">
                <a:solidFill>
                  <a:srgbClr val="0000FF"/>
                </a:solidFill>
                <a:latin typeface=".VnTime" panose="020B7200000000000000" pitchFamily="34" charset="0"/>
              </a:rPr>
              <a:t>phong</a:t>
            </a:r>
            <a:r>
              <a:rPr lang="en-US" altLang="en-US" sz="3200" b="1" dirty="0">
                <a:solidFill>
                  <a:srgbClr val="0000FF"/>
                </a:solidFill>
                <a:latin typeface=".VnTime" panose="020B7200000000000000" pitchFamily="34" charset="0"/>
              </a:rPr>
              <a:t> </a:t>
            </a:r>
            <a:r>
              <a:rPr lang="en-US" altLang="en-US" sz="3200" b="1" dirty="0" err="1">
                <a:solidFill>
                  <a:srgbClr val="0000FF"/>
                </a:solidFill>
                <a:latin typeface=".VnTime" panose="020B7200000000000000" pitchFamily="34" charset="0"/>
              </a:rPr>
              <a:t>Hå</a:t>
            </a:r>
            <a:r>
              <a:rPr lang="en-US" altLang="en-US" sz="3200" b="1" dirty="0">
                <a:solidFill>
                  <a:srgbClr val="0000FF"/>
                </a:solidFill>
                <a:latin typeface=".VnTime" panose="020B7200000000000000" pitchFamily="34" charset="0"/>
              </a:rPr>
              <a:t> </a:t>
            </a:r>
            <a:r>
              <a:rPr lang="en-US" altLang="en-US" sz="3200" b="1" dirty="0" err="1">
                <a:solidFill>
                  <a:srgbClr val="0000FF"/>
                </a:solidFill>
                <a:latin typeface=".VnTime" panose="020B7200000000000000" pitchFamily="34" charset="0"/>
              </a:rPr>
              <a:t>ChÝ</a:t>
            </a:r>
            <a:r>
              <a:rPr lang="en-US" altLang="en-US" sz="3200" b="1" dirty="0">
                <a:solidFill>
                  <a:srgbClr val="0000FF"/>
                </a:solidFill>
                <a:latin typeface=".VnTime" panose="020B7200000000000000" pitchFamily="34" charset="0"/>
              </a:rPr>
              <a:t> Minh </a:t>
            </a:r>
            <a:r>
              <a:rPr lang="en-US" altLang="en-US" sz="3200" b="1" dirty="0" err="1">
                <a:solidFill>
                  <a:srgbClr val="0000FF"/>
                </a:solidFill>
                <a:latin typeface=".VnTime" panose="020B7200000000000000" pitchFamily="34" charset="0"/>
              </a:rPr>
              <a:t>Trưêng</a:t>
            </a:r>
            <a:r>
              <a:rPr lang="en-US" altLang="en-US" sz="3200" b="1" dirty="0">
                <a:solidFill>
                  <a:srgbClr val="0000FF"/>
                </a:solidFill>
                <a:latin typeface=".VnTime" panose="020B7200000000000000" pitchFamily="34" charset="0"/>
              </a:rPr>
              <a:t> </a:t>
            </a:r>
            <a:r>
              <a:rPr lang="en-US" altLang="en-US" sz="3200" b="1" dirty="0" err="1">
                <a:solidFill>
                  <a:srgbClr val="0000FF"/>
                </a:solidFill>
                <a:latin typeface=".VnTime" panose="020B7200000000000000" pitchFamily="34" charset="0"/>
              </a:rPr>
              <a:t>TiÓu</a:t>
            </a:r>
            <a:r>
              <a:rPr lang="en-US" altLang="en-US" sz="3200" b="1" dirty="0">
                <a:solidFill>
                  <a:srgbClr val="0000FF"/>
                </a:solidFill>
                <a:latin typeface=".VnTime" panose="020B7200000000000000" pitchFamily="34" charset="0"/>
              </a:rPr>
              <a:t> </a:t>
            </a:r>
            <a:r>
              <a:rPr lang="en-US" altLang="en-US" sz="3200" b="1" dirty="0" err="1">
                <a:solidFill>
                  <a:srgbClr val="0000FF"/>
                </a:solidFill>
                <a:latin typeface=".VnTime" panose="020B7200000000000000" pitchFamily="34" charset="0"/>
              </a:rPr>
              <a:t>häc</a:t>
            </a:r>
            <a:r>
              <a:rPr lang="en-US" altLang="en-US" sz="3200" b="1" dirty="0">
                <a:solidFill>
                  <a:srgbClr val="0000FF"/>
                </a:solidFill>
                <a:latin typeface=".VnTime" panose="020B7200000000000000" pitchFamily="34" charset="0"/>
              </a:rPr>
              <a:t> Lª </a:t>
            </a:r>
            <a:r>
              <a:rPr lang="en-US" altLang="en-US" sz="3200" b="1" dirty="0" err="1">
                <a:solidFill>
                  <a:srgbClr val="0000FF"/>
                </a:solidFill>
                <a:latin typeface=".VnTime" panose="020B7200000000000000" pitchFamily="34" charset="0"/>
              </a:rPr>
              <a:t>V¨n</a:t>
            </a:r>
            <a:r>
              <a:rPr lang="en-US" altLang="en-US" sz="3200" b="1" dirty="0">
                <a:solidFill>
                  <a:srgbClr val="0000FF"/>
                </a:solidFill>
                <a:latin typeface=".VnTime" panose="020B7200000000000000" pitchFamily="34" charset="0"/>
              </a:rPr>
              <a:t> </a:t>
            </a:r>
            <a:r>
              <a:rPr lang="en-US" altLang="en-US" sz="3200" b="1" dirty="0" err="1">
                <a:solidFill>
                  <a:srgbClr val="0000FF"/>
                </a:solidFill>
                <a:latin typeface=".VnTime" panose="020B7200000000000000" pitchFamily="34" charset="0"/>
              </a:rPr>
              <a:t>T¸m</a:t>
            </a:r>
            <a:r>
              <a:rPr lang="en-US" altLang="en-US" sz="3200" b="1" dirty="0">
                <a:solidFill>
                  <a:srgbClr val="0000FF"/>
                </a:solidFill>
                <a:latin typeface=".VnTime" panose="020B7200000000000000" pitchFamily="34" charset="0"/>
              </a:rPr>
              <a:t> </a:t>
            </a:r>
            <a:r>
              <a:rPr lang="en-US" altLang="en-US" sz="3200" b="1" dirty="0" err="1">
                <a:solidFill>
                  <a:srgbClr val="0000FF"/>
                </a:solidFill>
                <a:latin typeface=".VnTime" panose="020B7200000000000000" pitchFamily="34" charset="0"/>
              </a:rPr>
              <a:t>tæ</a:t>
            </a:r>
            <a:r>
              <a:rPr lang="en-US" altLang="en-US" sz="3200" b="1" dirty="0">
                <a:solidFill>
                  <a:srgbClr val="0000FF"/>
                </a:solidFill>
                <a:latin typeface=".VnTime" panose="020B7200000000000000" pitchFamily="34" charset="0"/>
              </a:rPr>
              <a:t> </a:t>
            </a:r>
            <a:r>
              <a:rPr lang="en-US" altLang="en-US" sz="3200" b="1" dirty="0" err="1">
                <a:solidFill>
                  <a:srgbClr val="0000FF"/>
                </a:solidFill>
                <a:latin typeface=".VnTime" panose="020B7200000000000000" pitchFamily="34" charset="0"/>
              </a:rPr>
              <a:t>chøc</a:t>
            </a:r>
            <a:r>
              <a:rPr lang="en-US" altLang="en-US" sz="3200" b="1" dirty="0">
                <a:solidFill>
                  <a:srgbClr val="0000FF"/>
                </a:solidFill>
                <a:latin typeface=".VnTime" panose="020B7200000000000000" pitchFamily="34" charset="0"/>
              </a:rPr>
              <a:t>:</a:t>
            </a:r>
          </a:p>
          <a:p>
            <a:pPr algn="l"/>
            <a:r>
              <a:rPr lang="en-US" altLang="en-US" sz="3200" b="1" dirty="0">
                <a:solidFill>
                  <a:srgbClr val="0000FF"/>
                </a:solidFill>
                <a:latin typeface=".VnTime" panose="020B7200000000000000" pitchFamily="34" charset="0"/>
              </a:rPr>
              <a:t>-</a:t>
            </a:r>
            <a:r>
              <a:rPr lang="en-US" altLang="en-US" sz="3200" b="1" dirty="0" err="1">
                <a:solidFill>
                  <a:srgbClr val="0000FF"/>
                </a:solidFill>
                <a:latin typeface=".VnTime" panose="020B7200000000000000" pitchFamily="34" charset="0"/>
              </a:rPr>
              <a:t>Trao</a:t>
            </a:r>
            <a:r>
              <a:rPr lang="en-US" altLang="en-US" sz="3200" b="1" dirty="0">
                <a:solidFill>
                  <a:srgbClr val="0000FF"/>
                </a:solidFill>
                <a:latin typeface=".VnTime" panose="020B7200000000000000" pitchFamily="34" charset="0"/>
              </a:rPr>
              <a:t> 10 </a:t>
            </a:r>
            <a:r>
              <a:rPr lang="en-US" altLang="en-US" sz="3200" b="1" dirty="0" err="1">
                <a:solidFill>
                  <a:srgbClr val="0000FF"/>
                </a:solidFill>
                <a:latin typeface=".VnTime" panose="020B7200000000000000" pitchFamily="34" charset="0"/>
              </a:rPr>
              <a:t>suÊt</a:t>
            </a:r>
            <a:r>
              <a:rPr lang="en-US" altLang="en-US" sz="3200" b="1" dirty="0">
                <a:solidFill>
                  <a:srgbClr val="0000FF"/>
                </a:solidFill>
                <a:latin typeface=".VnTime" panose="020B7200000000000000" pitchFamily="34" charset="0"/>
              </a:rPr>
              <a:t> </a:t>
            </a:r>
            <a:r>
              <a:rPr lang="en-US" altLang="en-US" sz="3200" b="1" dirty="0" err="1">
                <a:solidFill>
                  <a:srgbClr val="0000FF"/>
                </a:solidFill>
                <a:latin typeface=".VnTime" panose="020B7200000000000000" pitchFamily="34" charset="0"/>
              </a:rPr>
              <a:t>häc</a:t>
            </a:r>
            <a:r>
              <a:rPr lang="en-US" altLang="en-US" sz="3200" b="1" dirty="0">
                <a:solidFill>
                  <a:srgbClr val="0000FF"/>
                </a:solidFill>
                <a:latin typeface=".VnTime" panose="020B7200000000000000" pitchFamily="34" charset="0"/>
              </a:rPr>
              <a:t> </a:t>
            </a:r>
            <a:r>
              <a:rPr lang="en-US" altLang="en-US" sz="3200" b="1" dirty="0" err="1">
                <a:solidFill>
                  <a:srgbClr val="0000FF"/>
                </a:solidFill>
                <a:latin typeface=".VnTime" panose="020B7200000000000000" pitchFamily="34" charset="0"/>
              </a:rPr>
              <a:t>bæng</a:t>
            </a:r>
            <a:r>
              <a:rPr lang="en-US" altLang="en-US" sz="3200" b="1" dirty="0">
                <a:solidFill>
                  <a:srgbClr val="0000FF"/>
                </a:solidFill>
                <a:latin typeface=".VnTime" panose="020B7200000000000000" pitchFamily="34" charset="0"/>
              </a:rPr>
              <a:t> </a:t>
            </a:r>
            <a:r>
              <a:rPr lang="en-US" altLang="en-US" sz="3200" b="1" dirty="0" err="1">
                <a:solidFill>
                  <a:srgbClr val="0000FF"/>
                </a:solidFill>
                <a:latin typeface=".VnTime" panose="020B7200000000000000" pitchFamily="34" charset="0"/>
              </a:rPr>
              <a:t>cho</a:t>
            </a:r>
            <a:r>
              <a:rPr lang="en-US" altLang="en-US" sz="3200" b="1" dirty="0">
                <a:solidFill>
                  <a:srgbClr val="0000FF"/>
                </a:solidFill>
                <a:latin typeface=".VnTime" panose="020B7200000000000000" pitchFamily="34" charset="0"/>
              </a:rPr>
              <a:t> </a:t>
            </a:r>
            <a:r>
              <a:rPr lang="en-US" altLang="en-US" sz="3200" b="1" dirty="0" err="1">
                <a:solidFill>
                  <a:srgbClr val="0000FF"/>
                </a:solidFill>
                <a:latin typeface=".VnTime" panose="020B7200000000000000" pitchFamily="34" charset="0"/>
              </a:rPr>
              <a:t>häc</a:t>
            </a:r>
            <a:r>
              <a:rPr lang="en-US" altLang="en-US" sz="3200" b="1" dirty="0">
                <a:solidFill>
                  <a:srgbClr val="0000FF"/>
                </a:solidFill>
                <a:latin typeface=".VnTime" panose="020B7200000000000000" pitchFamily="34" charset="0"/>
              </a:rPr>
              <a:t> </a:t>
            </a:r>
            <a:r>
              <a:rPr lang="en-US" altLang="en-US" sz="3200" b="1" dirty="0" err="1">
                <a:solidFill>
                  <a:srgbClr val="0000FF"/>
                </a:solidFill>
                <a:latin typeface=".VnTime" panose="020B7200000000000000" pitchFamily="34" charset="0"/>
              </a:rPr>
              <a:t>sinh</a:t>
            </a:r>
            <a:r>
              <a:rPr lang="en-US" altLang="en-US" sz="3200" b="1" dirty="0">
                <a:solidFill>
                  <a:srgbClr val="0000FF"/>
                </a:solidFill>
                <a:latin typeface=".VnTime" panose="020B7200000000000000" pitchFamily="34" charset="0"/>
              </a:rPr>
              <a:t> </a:t>
            </a:r>
            <a:r>
              <a:rPr lang="en-US" altLang="en-US" sz="3200" b="1" dirty="0" err="1">
                <a:solidFill>
                  <a:srgbClr val="0000FF"/>
                </a:solidFill>
                <a:latin typeface=".VnTime" panose="020B7200000000000000" pitchFamily="34" charset="0"/>
              </a:rPr>
              <a:t>nghÌo</a:t>
            </a:r>
            <a:r>
              <a:rPr lang="en-US" altLang="en-US" sz="3200" b="1" dirty="0">
                <a:solidFill>
                  <a:srgbClr val="0000FF"/>
                </a:solidFill>
                <a:latin typeface=".VnTime" panose="020B7200000000000000" pitchFamily="34" charset="0"/>
              </a:rPr>
              <a:t> </a:t>
            </a:r>
            <a:r>
              <a:rPr lang="en-US" altLang="en-US" sz="3200" b="1" dirty="0" err="1">
                <a:solidFill>
                  <a:srgbClr val="0000FF"/>
                </a:solidFill>
                <a:latin typeface=".VnTime" panose="020B7200000000000000" pitchFamily="34" charset="0"/>
              </a:rPr>
              <a:t>häc</a:t>
            </a:r>
            <a:r>
              <a:rPr lang="en-US" altLang="en-US" sz="3200" b="1" dirty="0">
                <a:solidFill>
                  <a:srgbClr val="0000FF"/>
                </a:solidFill>
                <a:latin typeface=".VnTime" panose="020B7200000000000000" pitchFamily="34" charset="0"/>
              </a:rPr>
              <a:t> </a:t>
            </a:r>
            <a:r>
              <a:rPr lang="en-US" altLang="en-US" sz="3200" b="1" dirty="0" err="1">
                <a:solidFill>
                  <a:srgbClr val="0000FF"/>
                </a:solidFill>
                <a:latin typeface=".VnTime" panose="020B7200000000000000" pitchFamily="34" charset="0"/>
              </a:rPr>
              <a:t>giái</a:t>
            </a:r>
            <a:r>
              <a:rPr lang="en-US" altLang="en-US" sz="3200" b="1" dirty="0">
                <a:solidFill>
                  <a:srgbClr val="0000FF"/>
                </a:solidFill>
                <a:latin typeface=".VnTime" panose="020B7200000000000000" pitchFamily="34" charset="0"/>
              </a:rPr>
              <a:t>.</a:t>
            </a:r>
          </a:p>
          <a:p>
            <a:pPr algn="l"/>
            <a:r>
              <a:rPr lang="en-US" altLang="en-US" sz="3200" b="1" dirty="0">
                <a:solidFill>
                  <a:srgbClr val="0000FF"/>
                </a:solidFill>
                <a:latin typeface=".VnTime" panose="020B7200000000000000" pitchFamily="34" charset="0"/>
              </a:rPr>
              <a:t>-</a:t>
            </a:r>
            <a:r>
              <a:rPr lang="en-US" altLang="en-US" sz="3200" b="1" dirty="0" err="1">
                <a:solidFill>
                  <a:srgbClr val="0000FF"/>
                </a:solidFill>
                <a:latin typeface=".VnTime" panose="020B7200000000000000" pitchFamily="34" charset="0"/>
              </a:rPr>
              <a:t>TÆng</a:t>
            </a:r>
            <a:r>
              <a:rPr lang="en-US" altLang="en-US" sz="3200" b="1" dirty="0">
                <a:solidFill>
                  <a:srgbClr val="0000FF"/>
                </a:solidFill>
                <a:latin typeface=".VnTime" panose="020B7200000000000000" pitchFamily="34" charset="0"/>
              </a:rPr>
              <a:t> 12 </a:t>
            </a:r>
            <a:r>
              <a:rPr lang="en-US" altLang="en-US" sz="3200" b="1" dirty="0" err="1">
                <a:solidFill>
                  <a:srgbClr val="0000FF"/>
                </a:solidFill>
                <a:latin typeface=".VnTime" panose="020B7200000000000000" pitchFamily="34" charset="0"/>
              </a:rPr>
              <a:t>phÇn</a:t>
            </a:r>
            <a:r>
              <a:rPr lang="en-US" altLang="en-US" sz="3200" b="1" dirty="0">
                <a:solidFill>
                  <a:srgbClr val="0000FF"/>
                </a:solidFill>
                <a:latin typeface=".VnTime" panose="020B7200000000000000" pitchFamily="34" charset="0"/>
              </a:rPr>
              <a:t> </a:t>
            </a:r>
            <a:r>
              <a:rPr lang="en-US" altLang="en-US" sz="3200" b="1" dirty="0" err="1">
                <a:solidFill>
                  <a:srgbClr val="0000FF"/>
                </a:solidFill>
                <a:latin typeface=".VnTime" panose="020B7200000000000000" pitchFamily="34" charset="0"/>
              </a:rPr>
              <a:t>qu</a:t>
            </a:r>
            <a:r>
              <a:rPr lang="en-US" altLang="en-US" sz="3200" b="1" dirty="0">
                <a:solidFill>
                  <a:srgbClr val="0000FF"/>
                </a:solidFill>
                <a:latin typeface=".VnTime" panose="020B7200000000000000" pitchFamily="34" charset="0"/>
              </a:rPr>
              <a:t>µ </a:t>
            </a:r>
            <a:r>
              <a:rPr lang="en-US" altLang="en-US" sz="3200" b="1" dirty="0" err="1">
                <a:solidFill>
                  <a:srgbClr val="0000FF"/>
                </a:solidFill>
                <a:latin typeface=".VnTime" panose="020B7200000000000000" pitchFamily="34" charset="0"/>
              </a:rPr>
              <a:t>cho</a:t>
            </a:r>
            <a:r>
              <a:rPr lang="en-US" altLang="en-US" sz="3200" b="1" dirty="0">
                <a:solidFill>
                  <a:srgbClr val="0000FF"/>
                </a:solidFill>
                <a:latin typeface=".VnTime" panose="020B7200000000000000" pitchFamily="34" charset="0"/>
              </a:rPr>
              <a:t> </a:t>
            </a:r>
            <a:r>
              <a:rPr lang="en-US" altLang="en-US" sz="3200" b="1" dirty="0" err="1">
                <a:solidFill>
                  <a:srgbClr val="0000FF"/>
                </a:solidFill>
                <a:latin typeface=".VnTime" panose="020B7200000000000000" pitchFamily="34" charset="0"/>
              </a:rPr>
              <a:t>c¸c</a:t>
            </a:r>
            <a:r>
              <a:rPr lang="en-US" altLang="en-US" sz="3200" b="1" dirty="0">
                <a:solidFill>
                  <a:srgbClr val="0000FF"/>
                </a:solidFill>
                <a:latin typeface=".VnTime" panose="020B7200000000000000" pitchFamily="34" charset="0"/>
              </a:rPr>
              <a:t> b¹n </a:t>
            </a:r>
            <a:r>
              <a:rPr lang="en-US" altLang="en-US" sz="3200" b="1" dirty="0" err="1">
                <a:solidFill>
                  <a:srgbClr val="0000FF"/>
                </a:solidFill>
                <a:latin typeface=".VnTime" panose="020B7200000000000000" pitchFamily="34" charset="0"/>
              </a:rPr>
              <a:t>líp</a:t>
            </a:r>
            <a:r>
              <a:rPr lang="en-US" altLang="en-US" sz="3200" b="1" dirty="0">
                <a:solidFill>
                  <a:srgbClr val="0000FF"/>
                </a:solidFill>
                <a:latin typeface=".VnTime" panose="020B7200000000000000" pitchFamily="34" charset="0"/>
              </a:rPr>
              <a:t> </a:t>
            </a:r>
            <a:r>
              <a:rPr lang="en-US" altLang="en-US" sz="3200" b="1" dirty="0" err="1">
                <a:solidFill>
                  <a:srgbClr val="0000FF"/>
                </a:solidFill>
                <a:latin typeface=".VnTime" panose="020B7200000000000000" pitchFamily="34" charset="0"/>
              </a:rPr>
              <a:t>häc</a:t>
            </a:r>
            <a:r>
              <a:rPr lang="en-US" altLang="en-US" sz="3200" b="1" dirty="0">
                <a:solidFill>
                  <a:srgbClr val="0000FF"/>
                </a:solidFill>
                <a:latin typeface=".VnTime" panose="020B7200000000000000" pitchFamily="34" charset="0"/>
              </a:rPr>
              <a:t> </a:t>
            </a:r>
            <a:r>
              <a:rPr lang="en-US" altLang="en-US" sz="3200" b="1" dirty="0" err="1">
                <a:solidFill>
                  <a:srgbClr val="0000FF"/>
                </a:solidFill>
                <a:latin typeface=".VnTime" panose="020B7200000000000000" pitchFamily="34" charset="0"/>
              </a:rPr>
              <a:t>t×nh</a:t>
            </a:r>
            <a:r>
              <a:rPr lang="en-US" altLang="en-US" sz="3200" b="1" dirty="0">
                <a:solidFill>
                  <a:srgbClr val="0000FF"/>
                </a:solidFill>
                <a:latin typeface=".VnTime" panose="020B7200000000000000" pitchFamily="34" charset="0"/>
              </a:rPr>
              <a:t> </a:t>
            </a:r>
            <a:r>
              <a:rPr lang="en-US" altLang="en-US" sz="3200" b="1" dirty="0" err="1">
                <a:solidFill>
                  <a:srgbClr val="0000FF"/>
                </a:solidFill>
                <a:latin typeface=".VnTime" panose="020B7200000000000000" pitchFamily="34" charset="0"/>
              </a:rPr>
              <a:t>th</a:t>
            </a:r>
            <a:r>
              <a:rPr lang="en-US" altLang="en-US" b="1" dirty="0" err="1">
                <a:solidFill>
                  <a:srgbClr val="0000FF"/>
                </a:solidFill>
                <a:latin typeface=".VnTime" panose="020B7200000000000000" pitchFamily="34" charset="0"/>
              </a:rPr>
              <a:t>ư</a:t>
            </a:r>
            <a:r>
              <a:rPr lang="en-US" altLang="en-US" sz="3200" b="1" dirty="0" err="1">
                <a:solidFill>
                  <a:srgbClr val="0000FF"/>
                </a:solidFill>
                <a:latin typeface=".VnTime" panose="020B7200000000000000" pitchFamily="34" charset="0"/>
              </a:rPr>
              <a:t>¬ng</a:t>
            </a:r>
            <a:r>
              <a:rPr lang="en-US" altLang="en-US" sz="2000" b="1" dirty="0">
                <a:solidFill>
                  <a:srgbClr val="0000FF"/>
                </a:solidFill>
                <a:latin typeface=".VnTime" panose="020B7200000000000000" pitchFamily="34" charset="0"/>
              </a:rPr>
              <a:t>.</a:t>
            </a:r>
          </a:p>
          <a:p>
            <a:pPr algn="l"/>
            <a:r>
              <a:rPr lang="en-US" altLang="en-US" sz="3200" b="1" dirty="0">
                <a:solidFill>
                  <a:srgbClr val="0000FF"/>
                </a:solidFill>
                <a:latin typeface=".VnTime" panose="020B7200000000000000" pitchFamily="34" charset="0"/>
              </a:rPr>
              <a:t>-</a:t>
            </a:r>
            <a:r>
              <a:rPr lang="en-US" altLang="en-US" sz="3200" b="1" dirty="0" err="1">
                <a:solidFill>
                  <a:srgbClr val="0000FF"/>
                </a:solidFill>
                <a:latin typeface=".VnTime" panose="020B7200000000000000" pitchFamily="34" charset="0"/>
              </a:rPr>
              <a:t>TÆng</a:t>
            </a:r>
            <a:r>
              <a:rPr lang="en-US" altLang="en-US" sz="3200" b="1" dirty="0">
                <a:solidFill>
                  <a:srgbClr val="0000FF"/>
                </a:solidFill>
                <a:latin typeface=".VnTime" panose="020B7200000000000000" pitchFamily="34" charset="0"/>
              </a:rPr>
              <a:t> 2 </a:t>
            </a:r>
            <a:r>
              <a:rPr lang="en-US" altLang="en-US" sz="3200" b="1" dirty="0" err="1">
                <a:solidFill>
                  <a:srgbClr val="0000FF"/>
                </a:solidFill>
                <a:latin typeface=".VnTime" panose="020B7200000000000000" pitchFamily="34" charset="0"/>
              </a:rPr>
              <a:t>suÊt</a:t>
            </a:r>
            <a:r>
              <a:rPr lang="en-US" altLang="en-US" sz="3200" b="1" dirty="0">
                <a:solidFill>
                  <a:srgbClr val="0000FF"/>
                </a:solidFill>
                <a:latin typeface=".VnTime" panose="020B7200000000000000" pitchFamily="34" charset="0"/>
              </a:rPr>
              <a:t> </a:t>
            </a:r>
            <a:r>
              <a:rPr lang="en-US" altLang="en-US" sz="3200" b="1" dirty="0" err="1">
                <a:solidFill>
                  <a:srgbClr val="0000FF"/>
                </a:solidFill>
                <a:latin typeface=".VnTime" panose="020B7200000000000000" pitchFamily="34" charset="0"/>
              </a:rPr>
              <a:t>häc</a:t>
            </a:r>
            <a:r>
              <a:rPr lang="en-US" altLang="en-US" sz="3200" b="1" dirty="0">
                <a:solidFill>
                  <a:srgbClr val="0000FF"/>
                </a:solidFill>
                <a:latin typeface=".VnTime" panose="020B7200000000000000" pitchFamily="34" charset="0"/>
              </a:rPr>
              <a:t> </a:t>
            </a:r>
            <a:r>
              <a:rPr lang="en-US" altLang="en-US" sz="3200" b="1" dirty="0" err="1">
                <a:solidFill>
                  <a:srgbClr val="0000FF"/>
                </a:solidFill>
                <a:latin typeface=".VnTime" panose="020B7200000000000000" pitchFamily="34" charset="0"/>
              </a:rPr>
              <a:t>bæng</a:t>
            </a:r>
            <a:r>
              <a:rPr lang="en-US" altLang="en-US" sz="3200" b="1" dirty="0">
                <a:solidFill>
                  <a:srgbClr val="0000FF"/>
                </a:solidFill>
                <a:latin typeface=".VnTime" panose="020B7200000000000000" pitchFamily="34" charset="0"/>
              </a:rPr>
              <a:t> </a:t>
            </a:r>
            <a:r>
              <a:rPr lang="en-US" altLang="en-US" sz="3200" b="1" dirty="0" err="1">
                <a:solidFill>
                  <a:srgbClr val="0000FF"/>
                </a:solidFill>
                <a:latin typeface=".VnTime" panose="020B7200000000000000" pitchFamily="34" charset="0"/>
              </a:rPr>
              <a:t>cho</a:t>
            </a:r>
            <a:r>
              <a:rPr lang="en-US" altLang="en-US" sz="3200" b="1" dirty="0">
                <a:solidFill>
                  <a:srgbClr val="0000FF"/>
                </a:solidFill>
                <a:latin typeface=".VnTime" panose="020B7200000000000000" pitchFamily="34" charset="0"/>
              </a:rPr>
              <a:t> </a:t>
            </a:r>
            <a:r>
              <a:rPr lang="en-US" altLang="en-US" sz="3200" b="1" dirty="0" err="1">
                <a:solidFill>
                  <a:srgbClr val="0000FF"/>
                </a:solidFill>
                <a:latin typeface=".VnTime" panose="020B7200000000000000" pitchFamily="34" charset="0"/>
              </a:rPr>
              <a:t>häc</a:t>
            </a:r>
            <a:r>
              <a:rPr lang="en-US" altLang="en-US" sz="3200" b="1" dirty="0">
                <a:solidFill>
                  <a:srgbClr val="0000FF"/>
                </a:solidFill>
                <a:latin typeface=".VnTime" panose="020B7200000000000000" pitchFamily="34" charset="0"/>
              </a:rPr>
              <a:t> </a:t>
            </a:r>
            <a:r>
              <a:rPr lang="en-US" altLang="en-US" sz="3200" b="1" dirty="0" err="1">
                <a:solidFill>
                  <a:srgbClr val="0000FF"/>
                </a:solidFill>
                <a:latin typeface=".VnTime" panose="020B7200000000000000" pitchFamily="34" charset="0"/>
              </a:rPr>
              <a:t>sinh</a:t>
            </a:r>
            <a:r>
              <a:rPr lang="en-US" altLang="en-US" sz="3200" b="1" dirty="0">
                <a:solidFill>
                  <a:srgbClr val="0000FF"/>
                </a:solidFill>
                <a:latin typeface=".VnTime" panose="020B7200000000000000" pitchFamily="34" charset="0"/>
              </a:rPr>
              <a:t> </a:t>
            </a:r>
            <a:r>
              <a:rPr lang="en-US" altLang="en-US" sz="3200" b="1" dirty="0" err="1">
                <a:solidFill>
                  <a:srgbClr val="0000FF"/>
                </a:solidFill>
                <a:latin typeface=".VnTime" panose="020B7200000000000000" pitchFamily="34" charset="0"/>
              </a:rPr>
              <a:t>Tr­ưêng</a:t>
            </a:r>
            <a:r>
              <a:rPr lang="en-US" altLang="en-US" sz="3200" b="1" dirty="0">
                <a:solidFill>
                  <a:srgbClr val="0000FF"/>
                </a:solidFill>
                <a:latin typeface=".VnTime" panose="020B7200000000000000" pitchFamily="34" charset="0"/>
              </a:rPr>
              <a:t> </a:t>
            </a:r>
            <a:r>
              <a:rPr lang="en-US" altLang="en-US" sz="3200" b="1" dirty="0" err="1">
                <a:solidFill>
                  <a:srgbClr val="0000FF"/>
                </a:solidFill>
                <a:latin typeface=".VnTime" panose="020B7200000000000000" pitchFamily="34" charset="0"/>
              </a:rPr>
              <a:t>TiÓu</a:t>
            </a:r>
            <a:r>
              <a:rPr lang="en-US" altLang="en-US" sz="3200" b="1" dirty="0">
                <a:solidFill>
                  <a:srgbClr val="0000FF"/>
                </a:solidFill>
                <a:latin typeface=".VnTime" panose="020B7200000000000000" pitchFamily="34" charset="0"/>
              </a:rPr>
              <a:t> </a:t>
            </a:r>
            <a:r>
              <a:rPr lang="en-US" altLang="en-US" sz="3200" b="1" dirty="0" err="1">
                <a:solidFill>
                  <a:srgbClr val="0000FF"/>
                </a:solidFill>
                <a:latin typeface=".VnTime" panose="020B7200000000000000" pitchFamily="34" charset="0"/>
              </a:rPr>
              <a:t>häc</a:t>
            </a:r>
            <a:r>
              <a:rPr lang="en-US" altLang="en-US" sz="3200" b="1" dirty="0">
                <a:solidFill>
                  <a:srgbClr val="0000FF"/>
                </a:solidFill>
                <a:latin typeface=".VnTime" panose="020B7200000000000000" pitchFamily="34" charset="0"/>
              </a:rPr>
              <a:t> Tam </a:t>
            </a:r>
            <a:r>
              <a:rPr lang="en-US" altLang="en-US" sz="3200" b="1" dirty="0" err="1">
                <a:solidFill>
                  <a:srgbClr val="0000FF"/>
                </a:solidFill>
                <a:latin typeface=".VnTime" panose="020B7200000000000000" pitchFamily="34" charset="0"/>
              </a:rPr>
              <a:t>Th¨ng</a:t>
            </a:r>
            <a:r>
              <a:rPr lang="en-US" altLang="en-US" sz="3200" b="1" dirty="0">
                <a:solidFill>
                  <a:srgbClr val="0000FF"/>
                </a:solidFill>
                <a:latin typeface=".VnTime" panose="020B7200000000000000" pitchFamily="34" charset="0"/>
              </a:rPr>
              <a:t>.</a:t>
            </a:r>
            <a:br>
              <a:rPr lang="en-US" altLang="en-US" sz="3200" b="1" dirty="0">
                <a:solidFill>
                  <a:srgbClr val="0000FF"/>
                </a:solidFill>
                <a:latin typeface=".VnTime" panose="020B7200000000000000" pitchFamily="34" charset="0"/>
              </a:rPr>
            </a:br>
            <a:endParaRPr lang="en-US" altLang="en-US" sz="3200" b="1" dirty="0">
              <a:solidFill>
                <a:srgbClr val="0000FF"/>
              </a:solidFill>
              <a:latin typeface=".VnTime" panose="020B7200000000000000" pitchFamily="34" charset="0"/>
            </a:endParaRPr>
          </a:p>
        </p:txBody>
      </p:sp>
      <p:sp>
        <p:nvSpPr>
          <p:cNvPr id="7176" name="Text Box 8">
            <a:extLst>
              <a:ext uri="{FF2B5EF4-FFF2-40B4-BE49-F238E27FC236}">
                <a16:creationId xmlns:a16="http://schemas.microsoft.com/office/drawing/2014/main" id="{DCE1E258-E83E-4474-829E-459CF609206C}"/>
              </a:ext>
            </a:extLst>
          </p:cNvPr>
          <p:cNvSpPr txBox="1">
            <a:spLocks noChangeArrowheads="1"/>
          </p:cNvSpPr>
          <p:nvPr/>
        </p:nvSpPr>
        <p:spPr bwMode="auto">
          <a:xfrm>
            <a:off x="4022725" y="265113"/>
            <a:ext cx="184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altLang="en-US">
              <a:effectLst>
                <a:outerShdw blurRad="38100" dist="38100" dir="2700000" algn="tl">
                  <a:srgbClr val="FFFFFF"/>
                </a:outerShdw>
              </a:effectLst>
            </a:endParaRPr>
          </a:p>
        </p:txBody>
      </p:sp>
      <p:sp>
        <p:nvSpPr>
          <p:cNvPr id="7178" name="Text Box 10">
            <a:extLst>
              <a:ext uri="{FF2B5EF4-FFF2-40B4-BE49-F238E27FC236}">
                <a16:creationId xmlns:a16="http://schemas.microsoft.com/office/drawing/2014/main" id="{C909FA03-0001-4067-BFD1-020FA48A5801}"/>
              </a:ext>
            </a:extLst>
          </p:cNvPr>
          <p:cNvSpPr txBox="1">
            <a:spLocks noChangeArrowheads="1"/>
          </p:cNvSpPr>
          <p:nvPr/>
        </p:nvSpPr>
        <p:spPr bwMode="auto">
          <a:xfrm>
            <a:off x="1752600" y="304800"/>
            <a:ext cx="5945188"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3600">
                <a:solidFill>
                  <a:schemeClr val="tx2"/>
                </a:solidFill>
                <a:effectLst/>
                <a:latin typeface=".VnTime" panose="020B7200000000000000" pitchFamily="34" charset="0"/>
              </a:rPr>
              <a:t>a, B¶n tin cã c¸c sù viÖc chÝnh :</a:t>
            </a:r>
          </a:p>
        </p:txBody>
      </p:sp>
      <p:sp>
        <p:nvSpPr>
          <p:cNvPr id="7180" name="Text Box 12">
            <a:extLst>
              <a:ext uri="{FF2B5EF4-FFF2-40B4-BE49-F238E27FC236}">
                <a16:creationId xmlns:a16="http://schemas.microsoft.com/office/drawing/2014/main" id="{73CC6387-C1C5-49CA-9734-EB6B02C72CD0}"/>
              </a:ext>
            </a:extLst>
          </p:cNvPr>
          <p:cNvSpPr txBox="1">
            <a:spLocks noChangeArrowheads="1"/>
          </p:cNvSpPr>
          <p:nvPr/>
        </p:nvSpPr>
        <p:spPr bwMode="auto">
          <a:xfrm>
            <a:off x="4479925" y="5370513"/>
            <a:ext cx="184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altLang="en-US">
              <a:effectLst>
                <a:outerShdw blurRad="38100" dist="38100" dir="2700000" algn="tl">
                  <a:srgbClr val="FFFFFF"/>
                </a:outerShdw>
              </a:effectLst>
            </a:endParaRPr>
          </a:p>
        </p:txBody>
      </p:sp>
      <p:sp>
        <p:nvSpPr>
          <p:cNvPr id="7181" name="Text Box 13">
            <a:extLst>
              <a:ext uri="{FF2B5EF4-FFF2-40B4-BE49-F238E27FC236}">
                <a16:creationId xmlns:a16="http://schemas.microsoft.com/office/drawing/2014/main" id="{FE1BA176-6127-4FA7-B6C1-631116ADE23E}"/>
              </a:ext>
            </a:extLst>
          </p:cNvPr>
          <p:cNvSpPr txBox="1">
            <a:spLocks noChangeArrowheads="1"/>
          </p:cNvSpPr>
          <p:nvPr/>
        </p:nvSpPr>
        <p:spPr bwMode="auto">
          <a:xfrm>
            <a:off x="1790700" y="812863"/>
            <a:ext cx="8610600" cy="2714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3600" dirty="0">
                <a:solidFill>
                  <a:schemeClr val="tx2"/>
                </a:solidFill>
                <a:effectLst/>
                <a:latin typeface=".VnTime" panose="020B7200000000000000" pitchFamily="34" charset="0"/>
              </a:rPr>
              <a:t>b, </a:t>
            </a:r>
            <a:r>
              <a:rPr lang="en-US" altLang="en-US" sz="3600" dirty="0" err="1">
                <a:solidFill>
                  <a:schemeClr val="tx2"/>
                </a:solidFill>
                <a:effectLst/>
                <a:latin typeface=".VnTime" panose="020B7200000000000000" pitchFamily="34" charset="0"/>
              </a:rPr>
              <a:t>Tõ</a:t>
            </a:r>
            <a:r>
              <a:rPr lang="en-US" altLang="en-US" sz="3600" dirty="0">
                <a:solidFill>
                  <a:schemeClr val="tx2"/>
                </a:solidFill>
                <a:effectLst/>
                <a:latin typeface=".VnTime" panose="020B7200000000000000" pitchFamily="34" charset="0"/>
              </a:rPr>
              <a:t> </a:t>
            </a:r>
            <a:r>
              <a:rPr lang="en-US" altLang="en-US" sz="3600" dirty="0" err="1">
                <a:solidFill>
                  <a:schemeClr val="tx2"/>
                </a:solidFill>
                <a:effectLst/>
                <a:latin typeface=".VnTime" panose="020B7200000000000000" pitchFamily="34" charset="0"/>
              </a:rPr>
              <a:t>c¸c</a:t>
            </a:r>
            <a:r>
              <a:rPr lang="en-US" altLang="en-US" sz="3600" dirty="0">
                <a:solidFill>
                  <a:schemeClr val="tx2"/>
                </a:solidFill>
                <a:effectLst/>
                <a:latin typeface=".VnTime" panose="020B7200000000000000" pitchFamily="34" charset="0"/>
              </a:rPr>
              <a:t> </a:t>
            </a:r>
            <a:r>
              <a:rPr lang="en-US" altLang="en-US" sz="3600" dirty="0" err="1">
                <a:solidFill>
                  <a:schemeClr val="tx2"/>
                </a:solidFill>
                <a:effectLst/>
                <a:latin typeface=".VnTime" panose="020B7200000000000000" pitchFamily="34" charset="0"/>
              </a:rPr>
              <a:t>sù</a:t>
            </a:r>
            <a:r>
              <a:rPr lang="en-US" altLang="en-US" sz="3600" dirty="0">
                <a:solidFill>
                  <a:schemeClr val="tx2"/>
                </a:solidFill>
                <a:effectLst/>
                <a:latin typeface=".VnTime" panose="020B7200000000000000" pitchFamily="34" charset="0"/>
              </a:rPr>
              <a:t> </a:t>
            </a:r>
            <a:r>
              <a:rPr lang="en-US" altLang="en-US" sz="3600" dirty="0" err="1">
                <a:solidFill>
                  <a:schemeClr val="tx2"/>
                </a:solidFill>
                <a:effectLst/>
                <a:latin typeface=".VnTime" panose="020B7200000000000000" pitchFamily="34" charset="0"/>
              </a:rPr>
              <a:t>viÖc</a:t>
            </a:r>
            <a:r>
              <a:rPr lang="en-US" altLang="en-US" sz="3600" dirty="0">
                <a:solidFill>
                  <a:schemeClr val="tx2"/>
                </a:solidFill>
                <a:effectLst/>
                <a:latin typeface=".VnTime" panose="020B7200000000000000" pitchFamily="34" charset="0"/>
              </a:rPr>
              <a:t> </a:t>
            </a:r>
            <a:r>
              <a:rPr lang="en-US" altLang="en-US" sz="3600" dirty="0" err="1">
                <a:solidFill>
                  <a:schemeClr val="tx2"/>
                </a:solidFill>
                <a:effectLst/>
                <a:latin typeface=".VnTime" panose="020B7200000000000000" pitchFamily="34" charset="0"/>
              </a:rPr>
              <a:t>chÝnh</a:t>
            </a:r>
            <a:r>
              <a:rPr lang="en-US" altLang="en-US" sz="3600" dirty="0">
                <a:solidFill>
                  <a:schemeClr val="tx2"/>
                </a:solidFill>
                <a:effectLst/>
                <a:latin typeface=".VnTime" panose="020B7200000000000000" pitchFamily="34" charset="0"/>
              </a:rPr>
              <a:t> </a:t>
            </a:r>
            <a:r>
              <a:rPr lang="en-US" altLang="en-US" sz="3600" dirty="0" err="1">
                <a:solidFill>
                  <a:schemeClr val="tx2"/>
                </a:solidFill>
                <a:effectLst/>
                <a:latin typeface=".VnTime" panose="020B7200000000000000" pitchFamily="34" charset="0"/>
              </a:rPr>
              <a:t>trong</a:t>
            </a:r>
            <a:r>
              <a:rPr lang="en-US" altLang="en-US" sz="3600" dirty="0">
                <a:solidFill>
                  <a:schemeClr val="tx2"/>
                </a:solidFill>
                <a:effectLst/>
                <a:latin typeface=".VnTime" panose="020B7200000000000000" pitchFamily="34" charset="0"/>
              </a:rPr>
              <a:t> </a:t>
            </a:r>
            <a:r>
              <a:rPr lang="en-US" altLang="en-US" sz="3600" dirty="0" err="1">
                <a:solidFill>
                  <a:schemeClr val="tx2"/>
                </a:solidFill>
                <a:effectLst/>
                <a:latin typeface=".VnTime" panose="020B7200000000000000" pitchFamily="34" charset="0"/>
              </a:rPr>
              <a:t>b¶n</a:t>
            </a:r>
            <a:r>
              <a:rPr lang="en-US" altLang="en-US" sz="3600" dirty="0">
                <a:solidFill>
                  <a:schemeClr val="tx2"/>
                </a:solidFill>
                <a:effectLst/>
                <a:latin typeface=".VnTime" panose="020B7200000000000000" pitchFamily="34" charset="0"/>
              </a:rPr>
              <a:t> tin </a:t>
            </a:r>
            <a:r>
              <a:rPr lang="en-US" altLang="en-US" sz="3600" dirty="0" err="1">
                <a:solidFill>
                  <a:schemeClr val="tx2"/>
                </a:solidFill>
                <a:effectLst/>
                <a:latin typeface=".VnTime" panose="020B7200000000000000" pitchFamily="34" charset="0"/>
              </a:rPr>
              <a:t>trªn</a:t>
            </a:r>
            <a:r>
              <a:rPr lang="en-US" altLang="en-US" sz="3600" dirty="0">
                <a:solidFill>
                  <a:schemeClr val="tx2"/>
                </a:solidFill>
                <a:effectLst/>
                <a:latin typeface=".VnTime" panose="020B7200000000000000" pitchFamily="34" charset="0"/>
              </a:rPr>
              <a:t> </a:t>
            </a:r>
            <a:r>
              <a:rPr lang="en-US" altLang="en-US" sz="3600" dirty="0" err="1">
                <a:solidFill>
                  <a:schemeClr val="tx2"/>
                </a:solidFill>
                <a:effectLst/>
                <a:latin typeface=".VnTime" panose="020B7200000000000000" pitchFamily="34" charset="0"/>
              </a:rPr>
              <a:t>em</a:t>
            </a:r>
            <a:r>
              <a:rPr lang="en-US" altLang="en-US" sz="3600" dirty="0">
                <a:solidFill>
                  <a:schemeClr val="tx2"/>
                </a:solidFill>
                <a:effectLst/>
                <a:latin typeface=".VnTime" panose="020B7200000000000000" pitchFamily="34" charset="0"/>
              </a:rPr>
              <a:t> </a:t>
            </a:r>
            <a:r>
              <a:rPr lang="en-US" altLang="en-US" sz="3600" dirty="0" err="1">
                <a:solidFill>
                  <a:schemeClr val="tx2"/>
                </a:solidFill>
                <a:effectLst/>
                <a:latin typeface=".VnTime" panose="020B7200000000000000" pitchFamily="34" charset="0"/>
              </a:rPr>
              <a:t>h·y</a:t>
            </a:r>
            <a:r>
              <a:rPr lang="en-US" altLang="en-US" sz="3600" dirty="0">
                <a:solidFill>
                  <a:schemeClr val="tx2"/>
                </a:solidFill>
                <a:effectLst/>
                <a:latin typeface=".VnTime" panose="020B7200000000000000" pitchFamily="34" charset="0"/>
              </a:rPr>
              <a:t> </a:t>
            </a:r>
            <a:r>
              <a:rPr lang="en-US" altLang="en-US" sz="3600" dirty="0" err="1">
                <a:solidFill>
                  <a:schemeClr val="tx2"/>
                </a:solidFill>
                <a:effectLst/>
                <a:latin typeface=".VnTime" panose="020B7200000000000000" pitchFamily="34" charset="0"/>
              </a:rPr>
              <a:t>tãm</a:t>
            </a:r>
            <a:r>
              <a:rPr lang="en-US" altLang="en-US" sz="3600" dirty="0">
                <a:solidFill>
                  <a:schemeClr val="tx2"/>
                </a:solidFill>
                <a:effectLst/>
                <a:latin typeface=".VnTime" panose="020B7200000000000000" pitchFamily="34" charset="0"/>
              </a:rPr>
              <a:t> t¾t </a:t>
            </a:r>
            <a:r>
              <a:rPr lang="en-US" altLang="en-US" sz="3600" dirty="0" err="1">
                <a:solidFill>
                  <a:schemeClr val="tx2"/>
                </a:solidFill>
                <a:effectLst/>
                <a:latin typeface=".VnTime" panose="020B7200000000000000" pitchFamily="34" charset="0"/>
              </a:rPr>
              <a:t>c¸c</a:t>
            </a:r>
            <a:r>
              <a:rPr lang="en-US" altLang="en-US" sz="3600" dirty="0">
                <a:solidFill>
                  <a:schemeClr val="tx2"/>
                </a:solidFill>
                <a:effectLst/>
                <a:latin typeface=".VnTime" panose="020B7200000000000000" pitchFamily="34" charset="0"/>
              </a:rPr>
              <a:t> </a:t>
            </a:r>
            <a:r>
              <a:rPr lang="en-US" altLang="en-US" sz="3600" dirty="0" err="1">
                <a:solidFill>
                  <a:schemeClr val="tx2"/>
                </a:solidFill>
                <a:effectLst/>
                <a:latin typeface=".VnTime" panose="020B7200000000000000" pitchFamily="34" charset="0"/>
              </a:rPr>
              <a:t>sù</a:t>
            </a:r>
            <a:r>
              <a:rPr lang="en-US" altLang="en-US" sz="3600" dirty="0">
                <a:solidFill>
                  <a:schemeClr val="tx2"/>
                </a:solidFill>
                <a:effectLst/>
                <a:latin typeface=".VnTime" panose="020B7200000000000000" pitchFamily="34" charset="0"/>
              </a:rPr>
              <a:t> </a:t>
            </a:r>
            <a:r>
              <a:rPr lang="en-US" altLang="en-US" sz="3600" dirty="0" err="1">
                <a:solidFill>
                  <a:schemeClr val="tx2"/>
                </a:solidFill>
                <a:effectLst/>
                <a:latin typeface=".VnTime" panose="020B7200000000000000" pitchFamily="34" charset="0"/>
              </a:rPr>
              <a:t>viÖc</a:t>
            </a:r>
            <a:r>
              <a:rPr lang="en-US" altLang="en-US" sz="3600" dirty="0">
                <a:solidFill>
                  <a:schemeClr val="tx2"/>
                </a:solidFill>
                <a:effectLst/>
                <a:latin typeface=".VnTime" panose="020B7200000000000000" pitchFamily="34" charset="0"/>
              </a:rPr>
              <a:t> </a:t>
            </a:r>
            <a:r>
              <a:rPr lang="en-US" altLang="en-US" sz="3600" dirty="0" err="1">
                <a:solidFill>
                  <a:schemeClr val="tx2"/>
                </a:solidFill>
                <a:effectLst/>
                <a:latin typeface=".VnTime" panose="020B7200000000000000" pitchFamily="34" charset="0"/>
              </a:rPr>
              <a:t>chÝnh</a:t>
            </a:r>
            <a:r>
              <a:rPr lang="en-US" altLang="en-US" sz="3600" dirty="0">
                <a:solidFill>
                  <a:schemeClr val="tx2"/>
                </a:solidFill>
                <a:effectLst/>
                <a:latin typeface=".VnTime" panose="020B7200000000000000" pitchFamily="34" charset="0"/>
              </a:rPr>
              <a:t> ®ã </a:t>
            </a:r>
            <a:r>
              <a:rPr lang="en-US" altLang="en-US" sz="3600" dirty="0" err="1">
                <a:solidFill>
                  <a:schemeClr val="tx2"/>
                </a:solidFill>
                <a:effectLst/>
                <a:latin typeface=".VnTime" panose="020B7200000000000000" pitchFamily="34" charset="0"/>
              </a:rPr>
              <a:t>b»ng</a:t>
            </a:r>
            <a:r>
              <a:rPr lang="en-US" altLang="en-US" sz="3600" dirty="0">
                <a:solidFill>
                  <a:schemeClr val="tx2"/>
                </a:solidFill>
                <a:effectLst/>
                <a:latin typeface=".VnTime" panose="020B7200000000000000" pitchFamily="34" charset="0"/>
              </a:rPr>
              <a:t> 1 </a:t>
            </a:r>
            <a:r>
              <a:rPr lang="en-US" altLang="en-US" sz="3600" dirty="0" err="1">
                <a:solidFill>
                  <a:schemeClr val="tx2"/>
                </a:solidFill>
                <a:effectLst/>
                <a:latin typeface=".VnTime" panose="020B7200000000000000" pitchFamily="34" charset="0"/>
              </a:rPr>
              <a:t>hoÆc</a:t>
            </a:r>
            <a:r>
              <a:rPr lang="en-US" altLang="en-US" sz="3600" dirty="0">
                <a:solidFill>
                  <a:schemeClr val="tx2"/>
                </a:solidFill>
                <a:effectLst/>
                <a:latin typeface=".VnTime" panose="020B7200000000000000" pitchFamily="34" charset="0"/>
              </a:rPr>
              <a:t> 2 </a:t>
            </a:r>
            <a:r>
              <a:rPr lang="en-US" altLang="en-US" sz="3600" dirty="0" err="1">
                <a:solidFill>
                  <a:schemeClr val="tx2"/>
                </a:solidFill>
                <a:effectLst/>
                <a:latin typeface=".VnTime" panose="020B7200000000000000" pitchFamily="34" charset="0"/>
              </a:rPr>
              <a:t>c©u</a:t>
            </a:r>
            <a:r>
              <a:rPr lang="en-US" altLang="en-US" sz="3600" dirty="0">
                <a:solidFill>
                  <a:schemeClr val="tx2"/>
                </a:solidFill>
                <a:effectLst/>
                <a:latin typeface=".VnTime" panose="020B7200000000000000" pitchFamily="34" charset="0"/>
              </a:rPr>
              <a:t>.</a:t>
            </a:r>
          </a:p>
          <a:p>
            <a:endParaRPr lang="en-US" altLang="en-US" sz="3200" dirty="0">
              <a:solidFill>
                <a:schemeClr val="tx2"/>
              </a:solidFill>
              <a:effectLst/>
              <a:latin typeface=".VnTime" panose="020B7200000000000000" pitchFamily="34" charset="0"/>
            </a:endParaRPr>
          </a:p>
          <a:p>
            <a:endParaRPr lang="en-US" altLang="en-US" sz="3200" dirty="0">
              <a:effectLst>
                <a:outerShdw blurRad="38100" dist="38100" dir="2700000" algn="tl">
                  <a:srgbClr val="FFFFFF"/>
                </a:outerShdw>
              </a:effectLst>
              <a:latin typeface=".VnTime" panose="020B7200000000000000" pitchFamily="34" charset="0"/>
            </a:endParaRPr>
          </a:p>
        </p:txBody>
      </p:sp>
      <p:sp>
        <p:nvSpPr>
          <p:cNvPr id="7183" name="Text Box 15">
            <a:extLst>
              <a:ext uri="{FF2B5EF4-FFF2-40B4-BE49-F238E27FC236}">
                <a16:creationId xmlns:a16="http://schemas.microsoft.com/office/drawing/2014/main" id="{61DE35A9-7253-417E-9328-10168A91A47E}"/>
              </a:ext>
            </a:extLst>
          </p:cNvPr>
          <p:cNvSpPr txBox="1">
            <a:spLocks noChangeArrowheads="1"/>
          </p:cNvSpPr>
          <p:nvPr/>
        </p:nvSpPr>
        <p:spPr bwMode="auto">
          <a:xfrm>
            <a:off x="3276600" y="5257801"/>
            <a:ext cx="11430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en-US" altLang="en-US">
              <a:effectLst>
                <a:outerShdw blurRad="38100" dist="38100" dir="2700000" algn="tl">
                  <a:srgbClr val="FFFFFF"/>
                </a:outerShdw>
              </a:effectLst>
            </a:endParaRPr>
          </a:p>
        </p:txBody>
      </p:sp>
      <p:sp>
        <p:nvSpPr>
          <p:cNvPr id="7184" name="Text Box 16">
            <a:extLst>
              <a:ext uri="{FF2B5EF4-FFF2-40B4-BE49-F238E27FC236}">
                <a16:creationId xmlns:a16="http://schemas.microsoft.com/office/drawing/2014/main" id="{E48F3C0D-452A-4007-9291-A85A2708BDD0}"/>
              </a:ext>
            </a:extLst>
          </p:cNvPr>
          <p:cNvSpPr txBox="1">
            <a:spLocks noChangeArrowheads="1"/>
          </p:cNvSpPr>
          <p:nvPr/>
        </p:nvSpPr>
        <p:spPr bwMode="auto">
          <a:xfrm>
            <a:off x="2514600" y="5105401"/>
            <a:ext cx="184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altLang="en-US">
              <a:effectLst>
                <a:outerShdw blurRad="38100" dist="38100" dir="2700000" algn="tl">
                  <a:srgbClr val="FFFFFF"/>
                </a:outerShdw>
              </a:effectLst>
            </a:endParaRPr>
          </a:p>
        </p:txBody>
      </p:sp>
      <p:sp>
        <p:nvSpPr>
          <p:cNvPr id="7185" name="Text Box 17">
            <a:extLst>
              <a:ext uri="{FF2B5EF4-FFF2-40B4-BE49-F238E27FC236}">
                <a16:creationId xmlns:a16="http://schemas.microsoft.com/office/drawing/2014/main" id="{6D703709-CF0E-4ADD-BAF2-5F4744A65ACC}"/>
              </a:ext>
            </a:extLst>
          </p:cNvPr>
          <p:cNvSpPr txBox="1">
            <a:spLocks noChangeArrowheads="1"/>
          </p:cNvSpPr>
          <p:nvPr/>
        </p:nvSpPr>
        <p:spPr bwMode="auto">
          <a:xfrm>
            <a:off x="1524000" y="2734212"/>
            <a:ext cx="9144000" cy="25545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3200" b="1" dirty="0">
                <a:solidFill>
                  <a:srgbClr val="0000FF"/>
                </a:solidFill>
                <a:effectLst/>
                <a:latin typeface=".VnTime" panose="020B7200000000000000" pitchFamily="34" charset="0"/>
              </a:rPr>
              <a:t>* </a:t>
            </a:r>
            <a:r>
              <a:rPr lang="en-US" altLang="en-US" sz="3200" b="1" dirty="0" err="1">
                <a:solidFill>
                  <a:srgbClr val="0000FF"/>
                </a:solidFill>
                <a:effectLst/>
                <a:latin typeface=".VnTime" panose="020B7200000000000000" pitchFamily="34" charset="0"/>
              </a:rPr>
              <a:t>Liªn</a:t>
            </a:r>
            <a:r>
              <a:rPr lang="en-US" altLang="en-US" sz="3200" b="1" dirty="0">
                <a:solidFill>
                  <a:srgbClr val="0000FF"/>
                </a:solidFill>
                <a:effectLst/>
                <a:latin typeface=".VnTime" panose="020B7200000000000000" pitchFamily="34" charset="0"/>
              </a:rPr>
              <a:t> ®</a:t>
            </a:r>
            <a:r>
              <a:rPr lang="en-US" altLang="en-US" sz="3200" b="1" dirty="0" err="1">
                <a:solidFill>
                  <a:srgbClr val="0000FF"/>
                </a:solidFill>
                <a:effectLst/>
                <a:latin typeface=".VnTime" panose="020B7200000000000000" pitchFamily="34" charset="0"/>
              </a:rPr>
              <a:t>éi</a:t>
            </a:r>
            <a:r>
              <a:rPr lang="en-US" altLang="en-US" sz="3200" b="1" dirty="0">
                <a:solidFill>
                  <a:srgbClr val="0000FF"/>
                </a:solidFill>
                <a:effectLst/>
                <a:latin typeface=".VnTime" panose="020B7200000000000000" pitchFamily="34" charset="0"/>
              </a:rPr>
              <a:t> </a:t>
            </a:r>
            <a:r>
              <a:rPr lang="en-US" altLang="en-US" sz="3200" b="1" dirty="0" err="1">
                <a:solidFill>
                  <a:srgbClr val="0000FF"/>
                </a:solidFill>
                <a:effectLst/>
                <a:latin typeface=".VnTime" panose="020B7200000000000000" pitchFamily="34" charset="0"/>
              </a:rPr>
              <a:t>Tr­êng</a:t>
            </a:r>
            <a:r>
              <a:rPr lang="en-US" altLang="en-US" sz="3200" b="1" dirty="0">
                <a:solidFill>
                  <a:srgbClr val="0000FF"/>
                </a:solidFill>
                <a:effectLst/>
                <a:latin typeface=".VnTime" panose="020B7200000000000000" pitchFamily="34" charset="0"/>
              </a:rPr>
              <a:t> </a:t>
            </a:r>
            <a:r>
              <a:rPr lang="en-US" altLang="en-US" sz="3200" b="1" dirty="0" err="1">
                <a:solidFill>
                  <a:srgbClr val="0000FF"/>
                </a:solidFill>
                <a:effectLst/>
                <a:latin typeface=".VnTime" panose="020B7200000000000000" pitchFamily="34" charset="0"/>
              </a:rPr>
              <a:t>TiÓu</a:t>
            </a:r>
            <a:r>
              <a:rPr lang="en-US" altLang="en-US" sz="3200" b="1" dirty="0">
                <a:solidFill>
                  <a:srgbClr val="0000FF"/>
                </a:solidFill>
                <a:effectLst/>
                <a:latin typeface=".VnTime" panose="020B7200000000000000" pitchFamily="34" charset="0"/>
              </a:rPr>
              <a:t> </a:t>
            </a:r>
            <a:r>
              <a:rPr lang="en-US" altLang="en-US" sz="3200" b="1" dirty="0" err="1">
                <a:solidFill>
                  <a:srgbClr val="0000FF"/>
                </a:solidFill>
                <a:effectLst/>
                <a:latin typeface=".VnTime" panose="020B7200000000000000" pitchFamily="34" charset="0"/>
              </a:rPr>
              <a:t>häc</a:t>
            </a:r>
            <a:r>
              <a:rPr lang="en-US" altLang="en-US" sz="3200" b="1" dirty="0">
                <a:solidFill>
                  <a:srgbClr val="0000FF"/>
                </a:solidFill>
                <a:effectLst/>
                <a:latin typeface=".VnTime" panose="020B7200000000000000" pitchFamily="34" charset="0"/>
              </a:rPr>
              <a:t> Lª </a:t>
            </a:r>
            <a:r>
              <a:rPr lang="en-US" altLang="en-US" sz="3200" b="1" dirty="0" err="1">
                <a:solidFill>
                  <a:srgbClr val="0000FF"/>
                </a:solidFill>
                <a:effectLst/>
                <a:latin typeface=".VnTime" panose="020B7200000000000000" pitchFamily="34" charset="0"/>
              </a:rPr>
              <a:t>V¨n</a:t>
            </a:r>
            <a:r>
              <a:rPr lang="en-US" altLang="en-US" sz="3200" b="1" dirty="0">
                <a:solidFill>
                  <a:srgbClr val="0000FF"/>
                </a:solidFill>
                <a:effectLst/>
                <a:latin typeface=".VnTime" panose="020B7200000000000000" pitchFamily="34" charset="0"/>
              </a:rPr>
              <a:t> </a:t>
            </a:r>
            <a:r>
              <a:rPr lang="en-US" altLang="en-US" sz="3200" b="1" dirty="0" err="1">
                <a:solidFill>
                  <a:srgbClr val="0000FF"/>
                </a:solidFill>
                <a:effectLst/>
                <a:latin typeface=".VnTime" panose="020B7200000000000000" pitchFamily="34" charset="0"/>
              </a:rPr>
              <a:t>T¸m</a:t>
            </a:r>
            <a:r>
              <a:rPr lang="en-US" altLang="en-US" sz="3200" b="1" dirty="0">
                <a:solidFill>
                  <a:srgbClr val="0000FF"/>
                </a:solidFill>
                <a:effectLst/>
                <a:latin typeface=".VnTime" panose="020B7200000000000000" pitchFamily="34" charset="0"/>
              </a:rPr>
              <a:t> (An </a:t>
            </a:r>
            <a:r>
              <a:rPr lang="en-US" altLang="en-US" sz="3200" b="1" dirty="0" err="1">
                <a:solidFill>
                  <a:srgbClr val="0000FF"/>
                </a:solidFill>
                <a:effectLst/>
                <a:latin typeface=".VnTime" panose="020B7200000000000000" pitchFamily="34" charset="0"/>
              </a:rPr>
              <a:t>S¬n-Tam</a:t>
            </a:r>
            <a:r>
              <a:rPr lang="en-US" altLang="en-US" sz="3200" b="1" dirty="0">
                <a:solidFill>
                  <a:srgbClr val="0000FF"/>
                </a:solidFill>
                <a:effectLst/>
                <a:latin typeface=".VnTime" panose="020B7200000000000000" pitchFamily="34" charset="0"/>
              </a:rPr>
              <a:t> K×- </a:t>
            </a:r>
            <a:r>
              <a:rPr lang="en-US" altLang="en-US" sz="3200" b="1" dirty="0" err="1">
                <a:solidFill>
                  <a:srgbClr val="0000FF"/>
                </a:solidFill>
                <a:effectLst/>
                <a:latin typeface=".VnTime" panose="020B7200000000000000" pitchFamily="34" charset="0"/>
              </a:rPr>
              <a:t>Qu¶ng</a:t>
            </a:r>
            <a:r>
              <a:rPr lang="en-US" altLang="en-US" sz="3200" b="1" dirty="0">
                <a:solidFill>
                  <a:srgbClr val="0000FF"/>
                </a:solidFill>
                <a:effectLst/>
                <a:latin typeface=".VnTime" panose="020B7200000000000000" pitchFamily="34" charset="0"/>
              </a:rPr>
              <a:t> Nam) </a:t>
            </a:r>
            <a:r>
              <a:rPr lang="en-US" altLang="en-US" sz="3200" b="1" dirty="0" err="1">
                <a:solidFill>
                  <a:srgbClr val="0000FF"/>
                </a:solidFill>
                <a:effectLst/>
                <a:latin typeface=".VnTime" panose="020B7200000000000000" pitchFamily="34" charset="0"/>
              </a:rPr>
              <a:t>trao</a:t>
            </a:r>
            <a:r>
              <a:rPr lang="en-US" altLang="en-US" sz="3200" b="1" dirty="0">
                <a:solidFill>
                  <a:srgbClr val="0000FF"/>
                </a:solidFill>
                <a:effectLst/>
                <a:latin typeface=".VnTime" panose="020B7200000000000000" pitchFamily="34" charset="0"/>
              </a:rPr>
              <a:t> </a:t>
            </a:r>
            <a:r>
              <a:rPr lang="en-US" altLang="en-US" sz="3200" b="1" dirty="0" err="1">
                <a:solidFill>
                  <a:srgbClr val="0000FF"/>
                </a:solidFill>
                <a:effectLst/>
                <a:latin typeface=".VnTime" panose="020B7200000000000000" pitchFamily="34" charset="0"/>
              </a:rPr>
              <a:t>häc</a:t>
            </a:r>
            <a:r>
              <a:rPr lang="en-US" altLang="en-US" sz="3200" b="1" dirty="0">
                <a:solidFill>
                  <a:srgbClr val="0000FF"/>
                </a:solidFill>
                <a:effectLst/>
                <a:latin typeface=".VnTime" panose="020B7200000000000000" pitchFamily="34" charset="0"/>
              </a:rPr>
              <a:t> </a:t>
            </a:r>
            <a:r>
              <a:rPr lang="en-US" altLang="en-US" sz="3200" b="1" dirty="0" err="1">
                <a:solidFill>
                  <a:srgbClr val="0000FF"/>
                </a:solidFill>
                <a:effectLst/>
                <a:latin typeface=".VnTime" panose="020B7200000000000000" pitchFamily="34" charset="0"/>
              </a:rPr>
              <a:t>bæng</a:t>
            </a:r>
            <a:r>
              <a:rPr lang="en-US" altLang="en-US" sz="3200" b="1" dirty="0">
                <a:solidFill>
                  <a:srgbClr val="0000FF"/>
                </a:solidFill>
                <a:effectLst/>
                <a:latin typeface=".VnTime" panose="020B7200000000000000" pitchFamily="34" charset="0"/>
              </a:rPr>
              <a:t> vµ </a:t>
            </a:r>
            <a:r>
              <a:rPr lang="en-US" altLang="en-US" sz="3200" b="1" dirty="0" err="1">
                <a:solidFill>
                  <a:srgbClr val="0000FF"/>
                </a:solidFill>
                <a:effectLst/>
                <a:latin typeface=".VnTime" panose="020B7200000000000000" pitchFamily="34" charset="0"/>
              </a:rPr>
              <a:t>qu</a:t>
            </a:r>
            <a:r>
              <a:rPr lang="en-US" altLang="en-US" sz="3200" b="1" dirty="0">
                <a:solidFill>
                  <a:srgbClr val="0000FF"/>
                </a:solidFill>
                <a:effectLst/>
                <a:latin typeface=".VnTime" panose="020B7200000000000000" pitchFamily="34" charset="0"/>
              </a:rPr>
              <a:t>µ </a:t>
            </a:r>
            <a:r>
              <a:rPr lang="en-US" altLang="en-US" sz="3200" b="1" dirty="0" err="1">
                <a:solidFill>
                  <a:srgbClr val="0000FF"/>
                </a:solidFill>
                <a:effectLst/>
                <a:latin typeface=".VnTime" panose="020B7200000000000000" pitchFamily="34" charset="0"/>
              </a:rPr>
              <a:t>cho</a:t>
            </a:r>
            <a:r>
              <a:rPr lang="en-US" altLang="en-US" sz="3200" b="1" dirty="0">
                <a:solidFill>
                  <a:srgbClr val="0000FF"/>
                </a:solidFill>
                <a:effectLst/>
                <a:latin typeface=".VnTime" panose="020B7200000000000000" pitchFamily="34" charset="0"/>
              </a:rPr>
              <a:t> </a:t>
            </a:r>
            <a:r>
              <a:rPr lang="en-US" altLang="en-US" sz="3200" b="1" dirty="0" err="1">
                <a:solidFill>
                  <a:srgbClr val="0000FF"/>
                </a:solidFill>
                <a:effectLst/>
                <a:latin typeface=".VnTime" panose="020B7200000000000000" pitchFamily="34" charset="0"/>
              </a:rPr>
              <a:t>c¸c</a:t>
            </a:r>
            <a:r>
              <a:rPr lang="en-US" altLang="en-US" sz="3200" b="1" dirty="0">
                <a:solidFill>
                  <a:srgbClr val="0000FF"/>
                </a:solidFill>
                <a:effectLst/>
                <a:latin typeface=".VnTime" panose="020B7200000000000000" pitchFamily="34" charset="0"/>
              </a:rPr>
              <a:t> b¹n HS </a:t>
            </a:r>
            <a:r>
              <a:rPr lang="en-US" altLang="en-US" sz="3200" b="1" dirty="0" err="1">
                <a:solidFill>
                  <a:srgbClr val="0000FF"/>
                </a:solidFill>
                <a:effectLst/>
                <a:latin typeface=".VnTime" panose="020B7200000000000000" pitchFamily="34" charset="0"/>
              </a:rPr>
              <a:t>nghÌo</a:t>
            </a:r>
            <a:r>
              <a:rPr lang="en-US" altLang="en-US" sz="3200" b="1" dirty="0">
                <a:solidFill>
                  <a:srgbClr val="0000FF"/>
                </a:solidFill>
                <a:effectLst/>
                <a:latin typeface=".VnTime" panose="020B7200000000000000" pitchFamily="34" charset="0"/>
              </a:rPr>
              <a:t> </a:t>
            </a:r>
            <a:r>
              <a:rPr lang="en-US" altLang="en-US" sz="3200" b="1" dirty="0" err="1">
                <a:solidFill>
                  <a:srgbClr val="0000FF"/>
                </a:solidFill>
                <a:effectLst/>
                <a:latin typeface=".VnTime" panose="020B7200000000000000" pitchFamily="34" charset="0"/>
              </a:rPr>
              <a:t>häc</a:t>
            </a:r>
            <a:r>
              <a:rPr lang="en-US" altLang="en-US" sz="3200" b="1" dirty="0">
                <a:solidFill>
                  <a:srgbClr val="0000FF"/>
                </a:solidFill>
                <a:effectLst/>
                <a:latin typeface=".VnTime" panose="020B7200000000000000" pitchFamily="34" charset="0"/>
              </a:rPr>
              <a:t> </a:t>
            </a:r>
            <a:r>
              <a:rPr lang="en-US" altLang="en-US" sz="3200" b="1" dirty="0" err="1">
                <a:solidFill>
                  <a:srgbClr val="0000FF"/>
                </a:solidFill>
                <a:effectLst/>
                <a:latin typeface=".VnTime" panose="020B7200000000000000" pitchFamily="34" charset="0"/>
              </a:rPr>
              <a:t>giái</a:t>
            </a:r>
            <a:r>
              <a:rPr lang="en-US" altLang="en-US" sz="3200" b="1" dirty="0">
                <a:solidFill>
                  <a:srgbClr val="0000FF"/>
                </a:solidFill>
                <a:effectLst/>
                <a:latin typeface=".VnTime" panose="020B7200000000000000" pitchFamily="34" charset="0"/>
              </a:rPr>
              <a:t> vµ </a:t>
            </a:r>
            <a:r>
              <a:rPr lang="en-US" altLang="en-US" sz="3200" b="1" dirty="0" err="1">
                <a:solidFill>
                  <a:srgbClr val="0000FF"/>
                </a:solidFill>
                <a:effectLst/>
                <a:latin typeface=".VnTime" panose="020B7200000000000000" pitchFamily="34" charset="0"/>
              </a:rPr>
              <a:t>c¸c</a:t>
            </a:r>
            <a:r>
              <a:rPr lang="en-US" altLang="en-US" sz="3200" b="1" dirty="0">
                <a:solidFill>
                  <a:srgbClr val="0000FF"/>
                </a:solidFill>
                <a:effectLst/>
                <a:latin typeface=".VnTime" panose="020B7200000000000000" pitchFamily="34" charset="0"/>
              </a:rPr>
              <a:t> b¹n </a:t>
            </a:r>
            <a:r>
              <a:rPr lang="en-US" altLang="en-US" sz="3200" b="1" dirty="0" err="1">
                <a:solidFill>
                  <a:srgbClr val="0000FF"/>
                </a:solidFill>
                <a:effectLst/>
                <a:latin typeface=".VnTime" panose="020B7200000000000000" pitchFamily="34" charset="0"/>
              </a:rPr>
              <a:t>cã</a:t>
            </a:r>
            <a:r>
              <a:rPr lang="en-US" altLang="en-US" sz="3200" b="1" dirty="0">
                <a:solidFill>
                  <a:srgbClr val="0000FF"/>
                </a:solidFill>
                <a:effectLst/>
                <a:latin typeface=".VnTime" panose="020B7200000000000000" pitchFamily="34" charset="0"/>
              </a:rPr>
              <a:t>  </a:t>
            </a:r>
            <a:r>
              <a:rPr lang="en-US" altLang="en-US" sz="3200" b="1" dirty="0" err="1">
                <a:solidFill>
                  <a:srgbClr val="0000FF"/>
                </a:solidFill>
                <a:effectLst/>
                <a:latin typeface=".VnTime" panose="020B7200000000000000" pitchFamily="34" charset="0"/>
              </a:rPr>
              <a:t>hoµn</a:t>
            </a:r>
            <a:r>
              <a:rPr lang="en-US" altLang="en-US" sz="3200" b="1" dirty="0">
                <a:solidFill>
                  <a:srgbClr val="0000FF"/>
                </a:solidFill>
                <a:effectLst/>
                <a:latin typeface=".VnTime" panose="020B7200000000000000" pitchFamily="34" charset="0"/>
              </a:rPr>
              <a:t> </a:t>
            </a:r>
            <a:r>
              <a:rPr lang="en-US" altLang="en-US" sz="3200" b="1" dirty="0" err="1">
                <a:solidFill>
                  <a:srgbClr val="0000FF"/>
                </a:solidFill>
                <a:effectLst/>
                <a:latin typeface=".VnTime" panose="020B7200000000000000" pitchFamily="34" charset="0"/>
              </a:rPr>
              <a:t>c¶nh</a:t>
            </a:r>
            <a:r>
              <a:rPr lang="en-US" altLang="en-US" sz="3200" b="1" dirty="0">
                <a:solidFill>
                  <a:srgbClr val="0000FF"/>
                </a:solidFill>
                <a:effectLst/>
                <a:latin typeface=".VnTime" panose="020B7200000000000000" pitchFamily="34" charset="0"/>
              </a:rPr>
              <a:t> ®</a:t>
            </a:r>
            <a:r>
              <a:rPr lang="en-US" altLang="en-US" sz="3200" b="1" dirty="0" err="1">
                <a:solidFill>
                  <a:srgbClr val="0000FF"/>
                </a:solidFill>
                <a:effectLst/>
                <a:latin typeface=".VnTime" panose="020B7200000000000000" pitchFamily="34" charset="0"/>
              </a:rPr>
              <a:t>Æc</a:t>
            </a:r>
            <a:r>
              <a:rPr lang="en-US" altLang="en-US" sz="3200" b="1" dirty="0">
                <a:solidFill>
                  <a:srgbClr val="0000FF"/>
                </a:solidFill>
                <a:effectLst/>
                <a:latin typeface=".VnTime" panose="020B7200000000000000" pitchFamily="34" charset="0"/>
              </a:rPr>
              <a:t> </a:t>
            </a:r>
            <a:r>
              <a:rPr lang="en-US" altLang="en-US" sz="3200" b="1" dirty="0" err="1">
                <a:solidFill>
                  <a:srgbClr val="0000FF"/>
                </a:solidFill>
                <a:effectLst/>
                <a:latin typeface=".VnTime" panose="020B7200000000000000" pitchFamily="34" charset="0"/>
              </a:rPr>
              <a:t>biÖt</a:t>
            </a:r>
            <a:r>
              <a:rPr lang="en-US" altLang="en-US" sz="3200" b="1" dirty="0">
                <a:solidFill>
                  <a:srgbClr val="0000FF"/>
                </a:solidFill>
                <a:effectLst/>
                <a:latin typeface=".VnTime" panose="020B7200000000000000" pitchFamily="34" charset="0"/>
              </a:rPr>
              <a:t> </a:t>
            </a:r>
            <a:r>
              <a:rPr lang="en-US" altLang="en-US" sz="3200" b="1" dirty="0" err="1">
                <a:solidFill>
                  <a:srgbClr val="0000FF"/>
                </a:solidFill>
                <a:effectLst/>
                <a:latin typeface=".VnTime" panose="020B7200000000000000" pitchFamily="34" charset="0"/>
              </a:rPr>
              <a:t>khã</a:t>
            </a:r>
            <a:r>
              <a:rPr lang="en-US" altLang="en-US" sz="3200" b="1" dirty="0">
                <a:solidFill>
                  <a:srgbClr val="0000FF"/>
                </a:solidFill>
                <a:effectLst/>
                <a:latin typeface=".VnTime" panose="020B7200000000000000" pitchFamily="34" charset="0"/>
              </a:rPr>
              <a:t> </a:t>
            </a:r>
            <a:r>
              <a:rPr lang="en-US" altLang="en-US" sz="3200" b="1" dirty="0" err="1">
                <a:solidFill>
                  <a:srgbClr val="0000FF"/>
                </a:solidFill>
                <a:effectLst/>
                <a:latin typeface=".VnTime" panose="020B7200000000000000" pitchFamily="34" charset="0"/>
              </a:rPr>
              <a:t>kh¨n</a:t>
            </a:r>
            <a:r>
              <a:rPr lang="en-US" altLang="en-US" sz="3200" b="1" dirty="0">
                <a:solidFill>
                  <a:srgbClr val="0000FF"/>
                </a:solidFill>
                <a:effectLst/>
                <a:latin typeface=".VnTime" panose="020B7200000000000000" pitchFamily="34" charset="0"/>
              </a:rPr>
              <a:t>.</a:t>
            </a:r>
            <a:br>
              <a:rPr lang="en-US" altLang="en-US" sz="3200" b="1" dirty="0">
                <a:solidFill>
                  <a:schemeClr val="tx2"/>
                </a:solidFill>
                <a:effectLst/>
                <a:latin typeface=".VnTime" panose="020B7200000000000000" pitchFamily="34" charset="0"/>
              </a:rPr>
            </a:br>
            <a:endParaRPr lang="en-US" altLang="en-US" sz="3200" b="1" dirty="0">
              <a:solidFill>
                <a:schemeClr val="tx2"/>
              </a:solidFill>
              <a:effectLst/>
              <a:latin typeface=".VnTime" panose="020B7200000000000000"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5" presetClass="entr" presetSubtype="0" fill="hold" nodeType="clickEffect">
                                  <p:stCondLst>
                                    <p:cond delay="0"/>
                                  </p:stCondLst>
                                  <p:childTnLst>
                                    <p:set>
                                      <p:cBhvr>
                                        <p:cTn id="6" dur="1" fill="hold">
                                          <p:stCondLst>
                                            <p:cond delay="0"/>
                                          </p:stCondLst>
                                        </p:cTn>
                                        <p:tgtEl>
                                          <p:spTgt spid="7178">
                                            <p:txEl>
                                              <p:pRg st="0" end="0"/>
                                            </p:txEl>
                                          </p:spTgt>
                                        </p:tgtEl>
                                        <p:attrNameLst>
                                          <p:attrName>style.visibility</p:attrName>
                                        </p:attrNameLst>
                                      </p:cBhvr>
                                      <p:to>
                                        <p:strVal val="visible"/>
                                      </p:to>
                                    </p:set>
                                    <p:anim calcmode="lin" valueType="num">
                                      <p:cBhvr>
                                        <p:cTn id="7" dur="1000" fill="hold"/>
                                        <p:tgtEl>
                                          <p:spTgt spid="7178">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7178">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7178">
                                            <p:txEl>
                                              <p:pRg st="0" end="0"/>
                                            </p:txEl>
                                          </p:spTgt>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10" presetClass="entr" presetSubtype="0" fill="hold" nodeType="clickEffect">
                                  <p:stCondLst>
                                    <p:cond delay="0"/>
                                  </p:stCondLst>
                                  <p:iterate type="lt">
                                    <p:tmPct val="0"/>
                                  </p:iterate>
                                  <p:childTnLst>
                                    <p:set>
                                      <p:cBhvr>
                                        <p:cTn id="13" dur="1" fill="hold">
                                          <p:stCondLst>
                                            <p:cond delay="0"/>
                                          </p:stCondLst>
                                        </p:cTn>
                                        <p:tgtEl>
                                          <p:spTgt spid="7171">
                                            <p:txEl>
                                              <p:pRg st="0" end="0"/>
                                            </p:txEl>
                                          </p:spTgt>
                                        </p:tgtEl>
                                        <p:attrNameLst>
                                          <p:attrName>style.visibility</p:attrName>
                                        </p:attrNameLst>
                                      </p:cBhvr>
                                      <p:to>
                                        <p:strVal val="visible"/>
                                      </p:to>
                                    </p:set>
                                    <p:animEffect transition="in" filter="fade">
                                      <p:cBhvr>
                                        <p:cTn id="14" dur="2000"/>
                                        <p:tgtEl>
                                          <p:spTgt spid="7171">
                                            <p:txEl>
                                              <p:pRg st="0" end="0"/>
                                            </p:txEl>
                                          </p:spTgt>
                                        </p:tgtEl>
                                      </p:cBhvr>
                                    </p:animEffect>
                                  </p:childTnLst>
                                </p:cTn>
                              </p:par>
                              <p:par>
                                <p:cTn id="15" presetID="10" presetClass="entr" presetSubtype="0" fill="hold" nodeType="withEffect">
                                  <p:stCondLst>
                                    <p:cond delay="0"/>
                                  </p:stCondLst>
                                  <p:iterate type="lt">
                                    <p:tmPct val="0"/>
                                  </p:iterate>
                                  <p:childTnLst>
                                    <p:set>
                                      <p:cBhvr>
                                        <p:cTn id="16" dur="1" fill="hold">
                                          <p:stCondLst>
                                            <p:cond delay="0"/>
                                          </p:stCondLst>
                                        </p:cTn>
                                        <p:tgtEl>
                                          <p:spTgt spid="7171">
                                            <p:txEl>
                                              <p:pRg st="1" end="1"/>
                                            </p:txEl>
                                          </p:spTgt>
                                        </p:tgtEl>
                                        <p:attrNameLst>
                                          <p:attrName>style.visibility</p:attrName>
                                        </p:attrNameLst>
                                      </p:cBhvr>
                                      <p:to>
                                        <p:strVal val="visible"/>
                                      </p:to>
                                    </p:set>
                                    <p:animEffect transition="in" filter="fade">
                                      <p:cBhvr>
                                        <p:cTn id="17" dur="2000"/>
                                        <p:tgtEl>
                                          <p:spTgt spid="7171">
                                            <p:txEl>
                                              <p:pRg st="1" end="1"/>
                                            </p:txEl>
                                          </p:spTgt>
                                        </p:tgtEl>
                                      </p:cBhvr>
                                    </p:animEffect>
                                  </p:childTnLst>
                                </p:cTn>
                              </p:par>
                              <p:par>
                                <p:cTn id="18" presetID="10" presetClass="entr" presetSubtype="0" fill="hold" nodeType="withEffect">
                                  <p:stCondLst>
                                    <p:cond delay="0"/>
                                  </p:stCondLst>
                                  <p:iterate type="lt">
                                    <p:tmPct val="0"/>
                                  </p:iterate>
                                  <p:childTnLst>
                                    <p:set>
                                      <p:cBhvr>
                                        <p:cTn id="19" dur="1" fill="hold">
                                          <p:stCondLst>
                                            <p:cond delay="0"/>
                                          </p:stCondLst>
                                        </p:cTn>
                                        <p:tgtEl>
                                          <p:spTgt spid="7171">
                                            <p:txEl>
                                              <p:pRg st="2" end="2"/>
                                            </p:txEl>
                                          </p:spTgt>
                                        </p:tgtEl>
                                        <p:attrNameLst>
                                          <p:attrName>style.visibility</p:attrName>
                                        </p:attrNameLst>
                                      </p:cBhvr>
                                      <p:to>
                                        <p:strVal val="visible"/>
                                      </p:to>
                                    </p:set>
                                    <p:animEffect transition="in" filter="fade">
                                      <p:cBhvr>
                                        <p:cTn id="20" dur="2000"/>
                                        <p:tgtEl>
                                          <p:spTgt spid="7171">
                                            <p:txEl>
                                              <p:pRg st="2" end="2"/>
                                            </p:txEl>
                                          </p:spTgt>
                                        </p:tgtEl>
                                      </p:cBhvr>
                                    </p:animEffect>
                                  </p:childTnLst>
                                </p:cTn>
                              </p:par>
                              <p:par>
                                <p:cTn id="21" presetID="10" presetClass="entr" presetSubtype="0" fill="hold" nodeType="withEffect">
                                  <p:stCondLst>
                                    <p:cond delay="0"/>
                                  </p:stCondLst>
                                  <p:iterate type="lt">
                                    <p:tmPct val="0"/>
                                  </p:iterate>
                                  <p:childTnLst>
                                    <p:set>
                                      <p:cBhvr>
                                        <p:cTn id="22" dur="1" fill="hold">
                                          <p:stCondLst>
                                            <p:cond delay="0"/>
                                          </p:stCondLst>
                                        </p:cTn>
                                        <p:tgtEl>
                                          <p:spTgt spid="7171">
                                            <p:txEl>
                                              <p:pRg st="3" end="3"/>
                                            </p:txEl>
                                          </p:spTgt>
                                        </p:tgtEl>
                                        <p:attrNameLst>
                                          <p:attrName>style.visibility</p:attrName>
                                        </p:attrNameLst>
                                      </p:cBhvr>
                                      <p:to>
                                        <p:strVal val="visible"/>
                                      </p:to>
                                    </p:set>
                                    <p:animEffect transition="in" filter="fade">
                                      <p:cBhvr>
                                        <p:cTn id="23" dur="2000"/>
                                        <p:tgtEl>
                                          <p:spTgt spid="7171">
                                            <p:txEl>
                                              <p:pRg st="3" end="3"/>
                                            </p:txEl>
                                          </p:spTgt>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22" presetClass="exit" presetSubtype="4" fill="hold" nodeType="clickEffect">
                                  <p:stCondLst>
                                    <p:cond delay="0"/>
                                  </p:stCondLst>
                                  <p:iterate type="lt">
                                    <p:tmPct val="0"/>
                                  </p:iterate>
                                  <p:childTnLst>
                                    <p:animEffect transition="out" filter="wipe(down)">
                                      <p:cBhvr>
                                        <p:cTn id="27" dur="500"/>
                                        <p:tgtEl>
                                          <p:spTgt spid="7171">
                                            <p:txEl>
                                              <p:pRg st="0" end="0"/>
                                            </p:txEl>
                                          </p:spTgt>
                                        </p:tgtEl>
                                      </p:cBhvr>
                                    </p:animEffect>
                                    <p:set>
                                      <p:cBhvr>
                                        <p:cTn id="28" dur="1" fill="hold">
                                          <p:stCondLst>
                                            <p:cond delay="499"/>
                                          </p:stCondLst>
                                        </p:cTn>
                                        <p:tgtEl>
                                          <p:spTgt spid="7171">
                                            <p:txEl>
                                              <p:pRg st="0" end="0"/>
                                            </p:txEl>
                                          </p:spTgt>
                                        </p:tgtEl>
                                        <p:attrNameLst>
                                          <p:attrName>style.visibility</p:attrName>
                                        </p:attrNameLst>
                                      </p:cBhvr>
                                      <p:to>
                                        <p:strVal val="hidden"/>
                                      </p:to>
                                    </p:set>
                                  </p:childTnLst>
                                </p:cTn>
                              </p:par>
                              <p:par>
                                <p:cTn id="29" presetID="22" presetClass="exit" presetSubtype="4" fill="hold" nodeType="withEffect">
                                  <p:stCondLst>
                                    <p:cond delay="0"/>
                                  </p:stCondLst>
                                  <p:iterate type="lt">
                                    <p:tmPct val="0"/>
                                  </p:iterate>
                                  <p:childTnLst>
                                    <p:animEffect transition="out" filter="wipe(down)">
                                      <p:cBhvr>
                                        <p:cTn id="30" dur="500"/>
                                        <p:tgtEl>
                                          <p:spTgt spid="7171">
                                            <p:txEl>
                                              <p:pRg st="1" end="1"/>
                                            </p:txEl>
                                          </p:spTgt>
                                        </p:tgtEl>
                                      </p:cBhvr>
                                    </p:animEffect>
                                    <p:set>
                                      <p:cBhvr>
                                        <p:cTn id="31" dur="1" fill="hold">
                                          <p:stCondLst>
                                            <p:cond delay="499"/>
                                          </p:stCondLst>
                                        </p:cTn>
                                        <p:tgtEl>
                                          <p:spTgt spid="7171">
                                            <p:txEl>
                                              <p:pRg st="1" end="1"/>
                                            </p:txEl>
                                          </p:spTgt>
                                        </p:tgtEl>
                                        <p:attrNameLst>
                                          <p:attrName>style.visibility</p:attrName>
                                        </p:attrNameLst>
                                      </p:cBhvr>
                                      <p:to>
                                        <p:strVal val="hidden"/>
                                      </p:to>
                                    </p:set>
                                  </p:childTnLst>
                                </p:cTn>
                              </p:par>
                              <p:par>
                                <p:cTn id="32" presetID="22" presetClass="exit" presetSubtype="4" fill="hold" nodeType="withEffect">
                                  <p:stCondLst>
                                    <p:cond delay="0"/>
                                  </p:stCondLst>
                                  <p:iterate type="lt">
                                    <p:tmPct val="0"/>
                                  </p:iterate>
                                  <p:childTnLst>
                                    <p:animEffect transition="out" filter="wipe(down)">
                                      <p:cBhvr>
                                        <p:cTn id="33" dur="500"/>
                                        <p:tgtEl>
                                          <p:spTgt spid="7171">
                                            <p:txEl>
                                              <p:pRg st="2" end="2"/>
                                            </p:txEl>
                                          </p:spTgt>
                                        </p:tgtEl>
                                      </p:cBhvr>
                                    </p:animEffect>
                                    <p:set>
                                      <p:cBhvr>
                                        <p:cTn id="34" dur="1" fill="hold">
                                          <p:stCondLst>
                                            <p:cond delay="499"/>
                                          </p:stCondLst>
                                        </p:cTn>
                                        <p:tgtEl>
                                          <p:spTgt spid="7171">
                                            <p:txEl>
                                              <p:pRg st="2" end="2"/>
                                            </p:txEl>
                                          </p:spTgt>
                                        </p:tgtEl>
                                        <p:attrNameLst>
                                          <p:attrName>style.visibility</p:attrName>
                                        </p:attrNameLst>
                                      </p:cBhvr>
                                      <p:to>
                                        <p:strVal val="hidden"/>
                                      </p:to>
                                    </p:set>
                                  </p:childTnLst>
                                </p:cTn>
                              </p:par>
                              <p:par>
                                <p:cTn id="35" presetID="22" presetClass="exit" presetSubtype="4" fill="hold" nodeType="withEffect">
                                  <p:stCondLst>
                                    <p:cond delay="0"/>
                                  </p:stCondLst>
                                  <p:iterate type="lt">
                                    <p:tmPct val="0"/>
                                  </p:iterate>
                                  <p:childTnLst>
                                    <p:animEffect transition="out" filter="wipe(down)">
                                      <p:cBhvr>
                                        <p:cTn id="36" dur="500"/>
                                        <p:tgtEl>
                                          <p:spTgt spid="7171">
                                            <p:txEl>
                                              <p:pRg st="3" end="3"/>
                                            </p:txEl>
                                          </p:spTgt>
                                        </p:tgtEl>
                                      </p:cBhvr>
                                    </p:animEffect>
                                    <p:set>
                                      <p:cBhvr>
                                        <p:cTn id="37" dur="1" fill="hold">
                                          <p:stCondLst>
                                            <p:cond delay="499"/>
                                          </p:stCondLst>
                                        </p:cTn>
                                        <p:tgtEl>
                                          <p:spTgt spid="7171">
                                            <p:txEl>
                                              <p:pRg st="3" end="3"/>
                                            </p:txEl>
                                          </p:spTgt>
                                        </p:tgtEl>
                                        <p:attrNameLst>
                                          <p:attrName>style.visibility</p:attrName>
                                        </p:attrNameLst>
                                      </p:cBhvr>
                                      <p:to>
                                        <p:strVal val="hidden"/>
                                      </p:to>
                                    </p:set>
                                  </p:childTnLst>
                                </p:cTn>
                              </p:par>
                            </p:childTnLst>
                          </p:cTn>
                        </p:par>
                      </p:childTnLst>
                    </p:cTn>
                  </p:par>
                  <p:par>
                    <p:cTn id="38" fill="hold" nodeType="clickPar">
                      <p:stCondLst>
                        <p:cond delay="indefinite"/>
                      </p:stCondLst>
                      <p:childTnLst>
                        <p:par>
                          <p:cTn id="39" fill="hold" nodeType="withGroup">
                            <p:stCondLst>
                              <p:cond delay="0"/>
                            </p:stCondLst>
                            <p:childTnLst>
                              <p:par>
                                <p:cTn id="40" presetID="21" presetClass="entr" presetSubtype="4" fill="hold" nodeType="clickEffect">
                                  <p:stCondLst>
                                    <p:cond delay="0"/>
                                  </p:stCondLst>
                                  <p:childTnLst>
                                    <p:set>
                                      <p:cBhvr>
                                        <p:cTn id="41" dur="1" fill="hold">
                                          <p:stCondLst>
                                            <p:cond delay="0"/>
                                          </p:stCondLst>
                                        </p:cTn>
                                        <p:tgtEl>
                                          <p:spTgt spid="7181">
                                            <p:txEl>
                                              <p:pRg st="0" end="0"/>
                                            </p:txEl>
                                          </p:spTgt>
                                        </p:tgtEl>
                                        <p:attrNameLst>
                                          <p:attrName>style.visibility</p:attrName>
                                        </p:attrNameLst>
                                      </p:cBhvr>
                                      <p:to>
                                        <p:strVal val="visible"/>
                                      </p:to>
                                    </p:set>
                                    <p:animEffect transition="in" filter="wheel(4)">
                                      <p:cBhvr>
                                        <p:cTn id="42" dur="2000"/>
                                        <p:tgtEl>
                                          <p:spTgt spid="7181">
                                            <p:txEl>
                                              <p:pRg st="0" end="0"/>
                                            </p:txEl>
                                          </p:spTgt>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55" presetClass="entr" presetSubtype="0" fill="hold" nodeType="clickEffect">
                                  <p:stCondLst>
                                    <p:cond delay="0"/>
                                  </p:stCondLst>
                                  <p:childTnLst>
                                    <p:set>
                                      <p:cBhvr>
                                        <p:cTn id="46" dur="1" fill="hold">
                                          <p:stCondLst>
                                            <p:cond delay="0"/>
                                          </p:stCondLst>
                                        </p:cTn>
                                        <p:tgtEl>
                                          <p:spTgt spid="7185">
                                            <p:txEl>
                                              <p:pRg st="0" end="0"/>
                                            </p:txEl>
                                          </p:spTgt>
                                        </p:tgtEl>
                                        <p:attrNameLst>
                                          <p:attrName>style.visibility</p:attrName>
                                        </p:attrNameLst>
                                      </p:cBhvr>
                                      <p:to>
                                        <p:strVal val="visible"/>
                                      </p:to>
                                    </p:set>
                                    <p:anim calcmode="lin" valueType="num">
                                      <p:cBhvr>
                                        <p:cTn id="47" dur="1000" fill="hold"/>
                                        <p:tgtEl>
                                          <p:spTgt spid="7185">
                                            <p:txEl>
                                              <p:pRg st="0" end="0"/>
                                            </p:txEl>
                                          </p:spTgt>
                                        </p:tgtEl>
                                        <p:attrNameLst>
                                          <p:attrName>ppt_w</p:attrName>
                                        </p:attrNameLst>
                                      </p:cBhvr>
                                      <p:tavLst>
                                        <p:tav tm="0">
                                          <p:val>
                                            <p:strVal val="#ppt_w*0.70"/>
                                          </p:val>
                                        </p:tav>
                                        <p:tav tm="100000">
                                          <p:val>
                                            <p:strVal val="#ppt_w"/>
                                          </p:val>
                                        </p:tav>
                                      </p:tavLst>
                                    </p:anim>
                                    <p:anim calcmode="lin" valueType="num">
                                      <p:cBhvr>
                                        <p:cTn id="48" dur="1000" fill="hold"/>
                                        <p:tgtEl>
                                          <p:spTgt spid="7185">
                                            <p:txEl>
                                              <p:pRg st="0" end="0"/>
                                            </p:txEl>
                                          </p:spTgt>
                                        </p:tgtEl>
                                        <p:attrNameLst>
                                          <p:attrName>ppt_h</p:attrName>
                                        </p:attrNameLst>
                                      </p:cBhvr>
                                      <p:tavLst>
                                        <p:tav tm="0">
                                          <p:val>
                                            <p:strVal val="#ppt_h"/>
                                          </p:val>
                                        </p:tav>
                                        <p:tav tm="100000">
                                          <p:val>
                                            <p:strVal val="#ppt_h"/>
                                          </p:val>
                                        </p:tav>
                                      </p:tavLst>
                                    </p:anim>
                                    <p:animEffect transition="in" filter="fade">
                                      <p:cBhvr>
                                        <p:cTn id="49" dur="1000"/>
                                        <p:tgtEl>
                                          <p:spTgt spid="718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5686" y="2690315"/>
            <a:ext cx="11615057" cy="1325563"/>
          </a:xfrm>
        </p:spPr>
        <p:txBody>
          <a:bodyPr>
            <a:noAutofit/>
          </a:bodyPr>
          <a:lstStyle/>
          <a:p>
            <a:pPr>
              <a:lnSpc>
                <a:spcPct val="150000"/>
              </a:lnSpc>
            </a:pPr>
            <a:r>
              <a:rPr lang="vi-VN" sz="3000" dirty="0"/>
              <a:t>b) 236 bạn học sinh tiểu học đến từ nhiều nước khác nhau cùng sống chung dưới một mái nhà ấm cúng: Trường Quốc tế Liên hợp quốc ( Vạn Phúc, Hà Nội). Tuy mang màu da vàng, trắng, đen, nâu khác nhau nhưng tất cả đều gắn bó với nhau như anh em một nhà. Hằng tuần, vào ngày thứ sáu, các bạn tổ chức buổi sinh nhật cộng đồng với nhiều hoạt động lí thú: tự giới thiệu, sinh hoạt chủ đề, chơi trò chơi,... Mỗi năm một lần, Trường Quốc tế Liên hợp quốc tổ chức hội chợ. Các bạn học sinh sẽ tự làm các sản phẩm và bán tại hội chợ. Số tiền thu được, các bạn gửi tặng chương trình Phẫu thuật nụ cười.</a:t>
            </a:r>
            <a:endParaRPr lang="en-US" sz="3000" dirty="0"/>
          </a:p>
        </p:txBody>
      </p:sp>
    </p:spTree>
    <p:extLst>
      <p:ext uri="{BB962C8B-B14F-4D97-AF65-F5344CB8AC3E}">
        <p14:creationId xmlns:p14="http://schemas.microsoft.com/office/powerpoint/2010/main" val="14111142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9428B78D-3B07-4CAF-BACC-1507925674A9}"/>
              </a:ext>
            </a:extLst>
          </p:cNvPr>
          <p:cNvSpPr>
            <a:spLocks noGrp="1" noChangeArrowheads="1"/>
          </p:cNvSpPr>
          <p:nvPr>
            <p:ph type="title"/>
          </p:nvPr>
        </p:nvSpPr>
        <p:spPr>
          <a:xfrm>
            <a:off x="609600" y="-417821"/>
            <a:ext cx="10972800" cy="1143000"/>
          </a:xfrm>
        </p:spPr>
        <p:txBody>
          <a:bodyPr/>
          <a:lstStyle/>
          <a:p>
            <a:pPr algn="l"/>
            <a:br>
              <a:rPr lang="en-US" altLang="en-US" sz="3600">
                <a:latin typeface=".VnTime" panose="020B7200000000000000" pitchFamily="34" charset="0"/>
              </a:rPr>
            </a:br>
            <a:endParaRPr lang="en-US" altLang="en-US" sz="2800">
              <a:latin typeface=".VnTime" panose="020B7200000000000000" pitchFamily="34" charset="0"/>
            </a:endParaRPr>
          </a:p>
        </p:txBody>
      </p:sp>
      <p:sp>
        <p:nvSpPr>
          <p:cNvPr id="13315" name="Rectangle 3">
            <a:extLst>
              <a:ext uri="{FF2B5EF4-FFF2-40B4-BE49-F238E27FC236}">
                <a16:creationId xmlns:a16="http://schemas.microsoft.com/office/drawing/2014/main" id="{E62593A1-DB65-4057-B59B-0D08AB044C27}"/>
              </a:ext>
            </a:extLst>
          </p:cNvPr>
          <p:cNvSpPr>
            <a:spLocks noGrp="1" noChangeArrowheads="1"/>
          </p:cNvSpPr>
          <p:nvPr>
            <p:ph idx="1"/>
          </p:nvPr>
        </p:nvSpPr>
        <p:spPr>
          <a:xfrm>
            <a:off x="1524000" y="1212541"/>
            <a:ext cx="9144000" cy="1600200"/>
          </a:xfrm>
        </p:spPr>
        <p:txBody>
          <a:bodyPr/>
          <a:lstStyle/>
          <a:p>
            <a:pPr>
              <a:spcBef>
                <a:spcPct val="0"/>
              </a:spcBef>
              <a:buFontTx/>
              <a:buNone/>
            </a:pPr>
            <a:r>
              <a:rPr lang="en-US" altLang="en-US">
                <a:solidFill>
                  <a:schemeClr val="tx2"/>
                </a:solidFill>
              </a:rPr>
              <a:t>   </a:t>
            </a:r>
            <a:r>
              <a:rPr lang="en-US" altLang="en-US" b="1">
                <a:solidFill>
                  <a:schemeClr val="tx2"/>
                </a:solidFill>
              </a:rPr>
              <a:t>a, </a:t>
            </a:r>
            <a:r>
              <a:rPr lang="en-US" altLang="en-US" b="1">
                <a:solidFill>
                  <a:schemeClr val="tx2"/>
                </a:solidFill>
                <a:latin typeface=".VnTime" panose="020B7200000000000000" pitchFamily="34" charset="0"/>
              </a:rPr>
              <a:t>B¶n tin cã c¸c sù viÖc chÝnh nµo?</a:t>
            </a:r>
            <a:br>
              <a:rPr lang="en-US" altLang="en-US">
                <a:solidFill>
                  <a:schemeClr val="tx2"/>
                </a:solidFill>
                <a:latin typeface=".VnTime" panose="020B7200000000000000" pitchFamily="34" charset="0"/>
              </a:rPr>
            </a:br>
            <a:r>
              <a:rPr lang="en-US" altLang="en-US" b="1">
                <a:solidFill>
                  <a:schemeClr val="tx2"/>
                </a:solidFill>
                <a:latin typeface=".VnTime" panose="020B7200000000000000" pitchFamily="34" charset="0"/>
              </a:rPr>
              <a:t>b, Tõ c¸c sù viÖc chÝnh trong b¶n tin trªn em h·y tãm t¾t c¸c sù viÖc chÝnh ®ã b»ng 1 hoÆc 2 c©u.</a:t>
            </a:r>
          </a:p>
          <a:p>
            <a:endParaRPr lang="en-US" altLang="en-US" b="1">
              <a:latin typeface=".VnTime" panose="020B7200000000000000" pitchFamily="34" charset="0"/>
            </a:endParaRPr>
          </a:p>
        </p:txBody>
      </p:sp>
      <p:sp>
        <p:nvSpPr>
          <p:cNvPr id="13319" name="Rectangle 7">
            <a:extLst>
              <a:ext uri="{FF2B5EF4-FFF2-40B4-BE49-F238E27FC236}">
                <a16:creationId xmlns:a16="http://schemas.microsoft.com/office/drawing/2014/main" id="{99D3D3AC-B8D3-44BB-AAE8-C1B2D245DEC1}"/>
              </a:ext>
            </a:extLst>
          </p:cNvPr>
          <p:cNvSpPr>
            <a:spLocks noChangeArrowheads="1"/>
          </p:cNvSpPr>
          <p:nvPr/>
        </p:nvSpPr>
        <p:spPr bwMode="auto">
          <a:xfrm>
            <a:off x="1813561" y="750638"/>
            <a:ext cx="5591175"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3200" b="1" dirty="0">
                <a:solidFill>
                  <a:schemeClr val="tx2"/>
                </a:solidFill>
                <a:effectLst/>
                <a:latin typeface=".VnTime" panose="020B7200000000000000" pitchFamily="34" charset="0"/>
              </a:rPr>
              <a:t>a, </a:t>
            </a:r>
            <a:r>
              <a:rPr lang="en-US" altLang="en-US" sz="3200" b="1" dirty="0" err="1">
                <a:solidFill>
                  <a:schemeClr val="tx2"/>
                </a:solidFill>
                <a:effectLst/>
                <a:latin typeface=".VnTime" panose="020B7200000000000000" pitchFamily="34" charset="0"/>
              </a:rPr>
              <a:t>B¶n</a:t>
            </a:r>
            <a:r>
              <a:rPr lang="en-US" altLang="en-US" sz="3200" b="1" dirty="0">
                <a:solidFill>
                  <a:schemeClr val="tx2"/>
                </a:solidFill>
                <a:effectLst/>
                <a:latin typeface=".VnTime" panose="020B7200000000000000" pitchFamily="34" charset="0"/>
              </a:rPr>
              <a:t> tin </a:t>
            </a:r>
            <a:r>
              <a:rPr lang="en-US" altLang="en-US" sz="3200" b="1" dirty="0" err="1">
                <a:solidFill>
                  <a:schemeClr val="tx2"/>
                </a:solidFill>
                <a:effectLst/>
                <a:latin typeface=".VnTime" panose="020B7200000000000000" pitchFamily="34" charset="0"/>
              </a:rPr>
              <a:t>cã</a:t>
            </a:r>
            <a:r>
              <a:rPr lang="en-US" altLang="en-US" sz="3200" b="1" dirty="0">
                <a:solidFill>
                  <a:schemeClr val="tx2"/>
                </a:solidFill>
                <a:effectLst/>
                <a:latin typeface=".VnTime" panose="020B7200000000000000" pitchFamily="34" charset="0"/>
              </a:rPr>
              <a:t> </a:t>
            </a:r>
            <a:r>
              <a:rPr lang="en-US" altLang="en-US" sz="3200" b="1" dirty="0" err="1">
                <a:solidFill>
                  <a:schemeClr val="tx2"/>
                </a:solidFill>
                <a:effectLst/>
                <a:latin typeface=".VnTime" panose="020B7200000000000000" pitchFamily="34" charset="0"/>
              </a:rPr>
              <a:t>c¸c</a:t>
            </a:r>
            <a:r>
              <a:rPr lang="en-US" altLang="en-US" sz="3200" b="1" dirty="0">
                <a:solidFill>
                  <a:schemeClr val="tx2"/>
                </a:solidFill>
                <a:effectLst/>
                <a:latin typeface=".VnTime" panose="020B7200000000000000" pitchFamily="34" charset="0"/>
              </a:rPr>
              <a:t> </a:t>
            </a:r>
            <a:r>
              <a:rPr lang="en-US" altLang="en-US" sz="3200" b="1" dirty="0" err="1">
                <a:solidFill>
                  <a:schemeClr val="tx2"/>
                </a:solidFill>
                <a:effectLst/>
                <a:latin typeface=".VnTime" panose="020B7200000000000000" pitchFamily="34" charset="0"/>
              </a:rPr>
              <a:t>sù</a:t>
            </a:r>
            <a:r>
              <a:rPr lang="en-US" altLang="en-US" sz="3200" b="1" dirty="0">
                <a:solidFill>
                  <a:schemeClr val="tx2"/>
                </a:solidFill>
                <a:effectLst/>
                <a:latin typeface=".VnTime" panose="020B7200000000000000" pitchFamily="34" charset="0"/>
              </a:rPr>
              <a:t> </a:t>
            </a:r>
            <a:r>
              <a:rPr lang="en-US" altLang="en-US" sz="3200" b="1" dirty="0" err="1">
                <a:solidFill>
                  <a:schemeClr val="tx2"/>
                </a:solidFill>
                <a:effectLst/>
                <a:latin typeface=".VnTime" panose="020B7200000000000000" pitchFamily="34" charset="0"/>
              </a:rPr>
              <a:t>viÖc</a:t>
            </a:r>
            <a:r>
              <a:rPr lang="en-US" altLang="en-US" sz="3200" b="1" dirty="0">
                <a:solidFill>
                  <a:schemeClr val="tx2"/>
                </a:solidFill>
                <a:effectLst/>
                <a:latin typeface=".VnTime" panose="020B7200000000000000" pitchFamily="34" charset="0"/>
              </a:rPr>
              <a:t> </a:t>
            </a:r>
            <a:r>
              <a:rPr lang="en-US" altLang="en-US" sz="3200" b="1" dirty="0" err="1">
                <a:solidFill>
                  <a:schemeClr val="tx2"/>
                </a:solidFill>
                <a:effectLst/>
                <a:latin typeface=".VnTime" panose="020B7200000000000000" pitchFamily="34" charset="0"/>
              </a:rPr>
              <a:t>chÝnh</a:t>
            </a:r>
            <a:r>
              <a:rPr lang="en-US" altLang="en-US" sz="3200" b="1" dirty="0">
                <a:solidFill>
                  <a:schemeClr val="tx2"/>
                </a:solidFill>
                <a:effectLst/>
                <a:latin typeface=".VnTime" panose="020B7200000000000000" pitchFamily="34" charset="0"/>
              </a:rPr>
              <a:t> :</a:t>
            </a:r>
          </a:p>
        </p:txBody>
      </p:sp>
      <p:sp>
        <p:nvSpPr>
          <p:cNvPr id="13320" name="Text Box 8">
            <a:extLst>
              <a:ext uri="{FF2B5EF4-FFF2-40B4-BE49-F238E27FC236}">
                <a16:creationId xmlns:a16="http://schemas.microsoft.com/office/drawing/2014/main" id="{F04F23B5-BAC1-4C14-AB94-C894CC22C140}"/>
              </a:ext>
            </a:extLst>
          </p:cNvPr>
          <p:cNvSpPr txBox="1">
            <a:spLocks noChangeArrowheads="1"/>
          </p:cNvSpPr>
          <p:nvPr/>
        </p:nvSpPr>
        <p:spPr bwMode="auto">
          <a:xfrm>
            <a:off x="1524000" y="2582723"/>
            <a:ext cx="9857173" cy="31085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en-US" b="1" dirty="0">
                <a:solidFill>
                  <a:schemeClr val="tx2"/>
                </a:solidFill>
                <a:effectLst/>
                <a:latin typeface=".VnTime" panose="020B7200000000000000" pitchFamily="34" charset="0"/>
              </a:rPr>
              <a:t> </a:t>
            </a:r>
            <a:r>
              <a:rPr lang="en-US" altLang="en-US" sz="2800" b="1" dirty="0">
                <a:solidFill>
                  <a:schemeClr val="tx2"/>
                </a:solidFill>
                <a:effectLst/>
                <a:latin typeface=".VnTime" panose="020B7200000000000000" pitchFamily="34" charset="0"/>
              </a:rPr>
              <a:t>* </a:t>
            </a:r>
            <a:r>
              <a:rPr lang="en-US" altLang="en-US" sz="2800" b="1" dirty="0" err="1">
                <a:solidFill>
                  <a:srgbClr val="0000FF"/>
                </a:solidFill>
                <a:effectLst/>
                <a:latin typeface=".VnTime" panose="020B7200000000000000" pitchFamily="34" charset="0"/>
              </a:rPr>
              <a:t>Häc</a:t>
            </a:r>
            <a:r>
              <a:rPr lang="en-US" altLang="en-US" sz="2800" b="1" dirty="0">
                <a:solidFill>
                  <a:srgbClr val="0000FF"/>
                </a:solidFill>
                <a:effectLst/>
                <a:latin typeface=".VnTime" panose="020B7200000000000000" pitchFamily="34" charset="0"/>
              </a:rPr>
              <a:t> </a:t>
            </a:r>
            <a:r>
              <a:rPr lang="en-US" altLang="en-US" sz="2800" b="1" dirty="0" err="1">
                <a:solidFill>
                  <a:srgbClr val="0000FF"/>
                </a:solidFill>
                <a:effectLst/>
                <a:latin typeface=".VnTime" panose="020B7200000000000000" pitchFamily="34" charset="0"/>
              </a:rPr>
              <a:t>Sinh</a:t>
            </a:r>
            <a:r>
              <a:rPr lang="en-US" altLang="en-US" sz="2800" b="1" dirty="0">
                <a:solidFill>
                  <a:srgbClr val="0000FF"/>
                </a:solidFill>
                <a:effectLst/>
                <a:latin typeface=".VnTime" panose="020B7200000000000000" pitchFamily="34" charset="0"/>
              </a:rPr>
              <a:t> </a:t>
            </a:r>
            <a:r>
              <a:rPr lang="en-US" altLang="en-US" sz="2800" b="1" dirty="0" err="1">
                <a:solidFill>
                  <a:srgbClr val="0000FF"/>
                </a:solidFill>
                <a:effectLst/>
                <a:latin typeface=".VnTime" panose="020B7200000000000000" pitchFamily="34" charset="0"/>
              </a:rPr>
              <a:t>tiÓu</a:t>
            </a:r>
            <a:r>
              <a:rPr lang="en-US" altLang="en-US" sz="2800" b="1" dirty="0">
                <a:solidFill>
                  <a:srgbClr val="0000FF"/>
                </a:solidFill>
                <a:effectLst/>
                <a:latin typeface=".VnTime" panose="020B7200000000000000" pitchFamily="34" charset="0"/>
              </a:rPr>
              <a:t> </a:t>
            </a:r>
            <a:r>
              <a:rPr lang="en-US" altLang="en-US" sz="2800" b="1" dirty="0" err="1">
                <a:solidFill>
                  <a:srgbClr val="0000FF"/>
                </a:solidFill>
                <a:effectLst/>
                <a:latin typeface=".VnTime" panose="020B7200000000000000" pitchFamily="34" charset="0"/>
              </a:rPr>
              <a:t>häc</a:t>
            </a:r>
            <a:r>
              <a:rPr lang="en-US" altLang="en-US" sz="2800" b="1" dirty="0">
                <a:solidFill>
                  <a:srgbClr val="0000FF"/>
                </a:solidFill>
                <a:effectLst/>
                <a:latin typeface=".VnTime" panose="020B7200000000000000" pitchFamily="34" charset="0"/>
              </a:rPr>
              <a:t> </a:t>
            </a:r>
            <a:r>
              <a:rPr lang="en-US" altLang="en-US" sz="2800" b="1" dirty="0" err="1">
                <a:solidFill>
                  <a:srgbClr val="0000FF"/>
                </a:solidFill>
                <a:effectLst/>
                <a:latin typeface=".VnTime" panose="020B7200000000000000" pitchFamily="34" charset="0"/>
              </a:rPr>
              <a:t>Tr­ưêng</a:t>
            </a:r>
            <a:r>
              <a:rPr lang="en-US" altLang="en-US" sz="2800" b="1" dirty="0">
                <a:solidFill>
                  <a:srgbClr val="0000FF"/>
                </a:solidFill>
                <a:effectLst/>
                <a:latin typeface=".VnTime" panose="020B7200000000000000" pitchFamily="34" charset="0"/>
              </a:rPr>
              <a:t> </a:t>
            </a:r>
            <a:r>
              <a:rPr lang="en-US" altLang="en-US" sz="2800" b="1" dirty="0" err="1">
                <a:solidFill>
                  <a:srgbClr val="0000FF"/>
                </a:solidFill>
                <a:effectLst/>
                <a:latin typeface=".VnTime" panose="020B7200000000000000" pitchFamily="34" charset="0"/>
              </a:rPr>
              <a:t>Quèc</a:t>
            </a:r>
            <a:r>
              <a:rPr lang="en-US" altLang="en-US" sz="2800" b="1" dirty="0">
                <a:solidFill>
                  <a:srgbClr val="0000FF"/>
                </a:solidFill>
                <a:effectLst/>
                <a:latin typeface=".VnTime" panose="020B7200000000000000" pitchFamily="34" charset="0"/>
              </a:rPr>
              <a:t> </a:t>
            </a:r>
            <a:r>
              <a:rPr lang="en-US" altLang="en-US" sz="2800" b="1" dirty="0" err="1">
                <a:solidFill>
                  <a:srgbClr val="0000FF"/>
                </a:solidFill>
                <a:effectLst/>
                <a:latin typeface=".VnTime" panose="020B7200000000000000" pitchFamily="34" charset="0"/>
              </a:rPr>
              <a:t>tÕ</a:t>
            </a:r>
            <a:r>
              <a:rPr lang="en-US" altLang="en-US" sz="2800" b="1" dirty="0">
                <a:solidFill>
                  <a:srgbClr val="0000FF"/>
                </a:solidFill>
                <a:effectLst/>
                <a:latin typeface=".VnTime" panose="020B7200000000000000" pitchFamily="34" charset="0"/>
              </a:rPr>
              <a:t> </a:t>
            </a:r>
            <a:r>
              <a:rPr lang="en-US" altLang="en-US" sz="2800" b="1" dirty="0" err="1">
                <a:solidFill>
                  <a:srgbClr val="0000FF"/>
                </a:solidFill>
                <a:effectLst/>
                <a:latin typeface=".VnTime" panose="020B7200000000000000" pitchFamily="34" charset="0"/>
              </a:rPr>
              <a:t>Liªn</a:t>
            </a:r>
            <a:r>
              <a:rPr lang="en-US" altLang="en-US" sz="2800" b="1" dirty="0">
                <a:solidFill>
                  <a:srgbClr val="0000FF"/>
                </a:solidFill>
                <a:effectLst/>
                <a:latin typeface=".VnTime" panose="020B7200000000000000" pitchFamily="34" charset="0"/>
              </a:rPr>
              <a:t> </a:t>
            </a:r>
            <a:r>
              <a:rPr lang="en-US" altLang="en-US" sz="2800" b="1" dirty="0" err="1">
                <a:solidFill>
                  <a:srgbClr val="0000FF"/>
                </a:solidFill>
                <a:effectLst/>
                <a:latin typeface=".VnTime" panose="020B7200000000000000" pitchFamily="34" charset="0"/>
              </a:rPr>
              <a:t>hîp</a:t>
            </a:r>
            <a:r>
              <a:rPr lang="en-US" altLang="en-US" sz="2800" b="1" dirty="0">
                <a:solidFill>
                  <a:srgbClr val="0000FF"/>
                </a:solidFill>
                <a:effectLst/>
                <a:latin typeface=".VnTime" panose="020B7200000000000000" pitchFamily="34" charset="0"/>
              </a:rPr>
              <a:t> </a:t>
            </a:r>
            <a:r>
              <a:rPr lang="en-US" altLang="en-US" sz="2800" b="1" dirty="0" err="1">
                <a:solidFill>
                  <a:srgbClr val="0000FF"/>
                </a:solidFill>
                <a:effectLst/>
                <a:latin typeface=".VnTime" panose="020B7200000000000000" pitchFamily="34" charset="0"/>
              </a:rPr>
              <a:t>quèc</a:t>
            </a:r>
            <a:r>
              <a:rPr lang="en-US" altLang="en-US" sz="2800" b="1" dirty="0">
                <a:solidFill>
                  <a:srgbClr val="0000FF"/>
                </a:solidFill>
                <a:effectLst/>
                <a:latin typeface=".VnTime" panose="020B7200000000000000" pitchFamily="34" charset="0"/>
              </a:rPr>
              <a:t> ë </a:t>
            </a:r>
            <a:r>
              <a:rPr lang="en-US" altLang="en-US" sz="2800" b="1" dirty="0" err="1">
                <a:solidFill>
                  <a:srgbClr val="0000FF"/>
                </a:solidFill>
                <a:effectLst/>
                <a:latin typeface=".VnTime" panose="020B7200000000000000" pitchFamily="34" charset="0"/>
              </a:rPr>
              <a:t>phè</a:t>
            </a:r>
            <a:r>
              <a:rPr lang="en-US" altLang="en-US" sz="2800" b="1" dirty="0">
                <a:solidFill>
                  <a:srgbClr val="0000FF"/>
                </a:solidFill>
                <a:effectLst/>
                <a:latin typeface=".VnTime" panose="020B7200000000000000" pitchFamily="34" charset="0"/>
              </a:rPr>
              <a:t> V¹n </a:t>
            </a:r>
            <a:r>
              <a:rPr lang="en-US" altLang="en-US" sz="2800" b="1" dirty="0" err="1">
                <a:solidFill>
                  <a:srgbClr val="0000FF"/>
                </a:solidFill>
                <a:effectLst/>
                <a:latin typeface=".VnTime" panose="020B7200000000000000" pitchFamily="34" charset="0"/>
              </a:rPr>
              <a:t>Phóc</a:t>
            </a:r>
            <a:r>
              <a:rPr lang="en-US" altLang="en-US" sz="2800" b="1" dirty="0">
                <a:solidFill>
                  <a:srgbClr val="0000FF"/>
                </a:solidFill>
                <a:effectLst/>
                <a:latin typeface=".VnTime" panose="020B7200000000000000" pitchFamily="34" charset="0"/>
              </a:rPr>
              <a:t>, Hµ </a:t>
            </a:r>
            <a:r>
              <a:rPr lang="en-US" altLang="en-US" sz="2800" b="1" dirty="0" err="1">
                <a:solidFill>
                  <a:srgbClr val="0000FF"/>
                </a:solidFill>
                <a:effectLst/>
                <a:latin typeface=".VnTime" panose="020B7200000000000000" pitchFamily="34" charset="0"/>
              </a:rPr>
              <a:t>Néi</a:t>
            </a:r>
            <a:r>
              <a:rPr lang="en-US" altLang="en-US" sz="2800" b="1" dirty="0">
                <a:solidFill>
                  <a:srgbClr val="0000FF"/>
                </a:solidFill>
                <a:effectLst/>
                <a:latin typeface=".VnTime" panose="020B7200000000000000" pitchFamily="34" charset="0"/>
              </a:rPr>
              <a:t> </a:t>
            </a:r>
            <a:r>
              <a:rPr lang="en-US" altLang="en-US" sz="2800" b="1" dirty="0" err="1">
                <a:solidFill>
                  <a:srgbClr val="0000FF"/>
                </a:solidFill>
                <a:effectLst/>
                <a:latin typeface=".VnTime" panose="020B7200000000000000" pitchFamily="34" charset="0"/>
              </a:rPr>
              <a:t>nhiÒu</a:t>
            </a:r>
            <a:r>
              <a:rPr lang="en-US" altLang="en-US" sz="2400" b="1" dirty="0">
                <a:solidFill>
                  <a:srgbClr val="0000FF"/>
                </a:solidFill>
                <a:effectLst/>
                <a:latin typeface=".VnTime" panose="020B7200000000000000" pitchFamily="34" charset="0"/>
              </a:rPr>
              <a:t> </a:t>
            </a:r>
            <a:r>
              <a:rPr lang="en-US" altLang="en-US" sz="2800" b="1" dirty="0" err="1">
                <a:solidFill>
                  <a:srgbClr val="0000FF"/>
                </a:solidFill>
                <a:effectLst/>
                <a:latin typeface=".VnTime" panose="020B7200000000000000" pitchFamily="34" charset="0"/>
              </a:rPr>
              <a:t>quèc</a:t>
            </a:r>
            <a:r>
              <a:rPr lang="en-US" altLang="en-US" sz="2800" b="1" dirty="0">
                <a:solidFill>
                  <a:srgbClr val="0000FF"/>
                </a:solidFill>
                <a:effectLst/>
                <a:latin typeface=".VnTime" panose="020B7200000000000000" pitchFamily="34" charset="0"/>
              </a:rPr>
              <a:t> </a:t>
            </a:r>
            <a:r>
              <a:rPr lang="en-US" altLang="en-US" sz="2800" b="1" dirty="0" err="1">
                <a:solidFill>
                  <a:srgbClr val="0000FF"/>
                </a:solidFill>
                <a:effectLst/>
                <a:latin typeface=".VnTime" panose="020B7200000000000000" pitchFamily="34" charset="0"/>
              </a:rPr>
              <a:t>tÞch</a:t>
            </a:r>
            <a:r>
              <a:rPr lang="en-US" altLang="en-US" sz="2800" b="1" dirty="0">
                <a:solidFill>
                  <a:srgbClr val="0000FF"/>
                </a:solidFill>
                <a:effectLst/>
                <a:latin typeface=".VnTime" panose="020B7200000000000000" pitchFamily="34" charset="0"/>
              </a:rPr>
              <a:t>  </a:t>
            </a:r>
            <a:r>
              <a:rPr lang="en-US" altLang="en-US" sz="2800" b="1" dirty="0" err="1">
                <a:solidFill>
                  <a:srgbClr val="0000FF"/>
                </a:solidFill>
                <a:effectLst/>
                <a:latin typeface=".VnTime" panose="020B7200000000000000" pitchFamily="34" charset="0"/>
              </a:rPr>
              <a:t>kh¸c</a:t>
            </a:r>
            <a:r>
              <a:rPr lang="en-US" altLang="en-US" sz="2800" b="1" dirty="0">
                <a:solidFill>
                  <a:srgbClr val="0000FF"/>
                </a:solidFill>
                <a:effectLst/>
                <a:latin typeface=".VnTime" panose="020B7200000000000000" pitchFamily="34" charset="0"/>
              </a:rPr>
              <a:t> </a:t>
            </a:r>
            <a:r>
              <a:rPr lang="en-US" altLang="en-US" sz="2800" b="1" dirty="0" err="1">
                <a:solidFill>
                  <a:srgbClr val="0000FF"/>
                </a:solidFill>
                <a:effectLst/>
                <a:latin typeface=".VnTime" panose="020B7200000000000000" pitchFamily="34" charset="0"/>
              </a:rPr>
              <a:t>nhau</a:t>
            </a:r>
            <a:r>
              <a:rPr lang="en-US" altLang="en-US" sz="2800" b="1" dirty="0">
                <a:solidFill>
                  <a:srgbClr val="0000FF"/>
                </a:solidFill>
                <a:effectLst/>
                <a:latin typeface=".VnTime" panose="020B7200000000000000" pitchFamily="34" charset="0"/>
              </a:rPr>
              <a:t> </a:t>
            </a:r>
            <a:r>
              <a:rPr lang="en-US" altLang="en-US" sz="2800" b="1" dirty="0" err="1">
                <a:solidFill>
                  <a:srgbClr val="0000FF"/>
                </a:solidFill>
                <a:effectLst/>
                <a:latin typeface=".VnTime" panose="020B7200000000000000" pitchFamily="34" charset="0"/>
              </a:rPr>
              <a:t>nh­ưng</a:t>
            </a:r>
            <a:r>
              <a:rPr lang="en-US" altLang="en-US" sz="2800" b="1" dirty="0">
                <a:solidFill>
                  <a:srgbClr val="0000FF"/>
                </a:solidFill>
                <a:effectLst/>
                <a:latin typeface=".VnTime" panose="020B7200000000000000" pitchFamily="34" charset="0"/>
              </a:rPr>
              <a:t> </a:t>
            </a:r>
            <a:r>
              <a:rPr lang="en-US" altLang="en-US" sz="2800" b="1" dirty="0" err="1">
                <a:solidFill>
                  <a:srgbClr val="0000FF"/>
                </a:solidFill>
                <a:effectLst/>
                <a:latin typeface=".VnTime" panose="020B7200000000000000" pitchFamily="34" charset="0"/>
              </a:rPr>
              <a:t>rÊt</a:t>
            </a:r>
            <a:r>
              <a:rPr lang="en-US" altLang="en-US" sz="2800" b="1" dirty="0">
                <a:solidFill>
                  <a:srgbClr val="0000FF"/>
                </a:solidFill>
                <a:effectLst/>
                <a:latin typeface=".VnTime" panose="020B7200000000000000" pitchFamily="34" charset="0"/>
              </a:rPr>
              <a:t> ®</a:t>
            </a:r>
            <a:r>
              <a:rPr lang="en-US" altLang="en-US" sz="2800" b="1" dirty="0" err="1">
                <a:solidFill>
                  <a:srgbClr val="0000FF"/>
                </a:solidFill>
                <a:effectLst/>
                <a:latin typeface=".VnTime" panose="020B7200000000000000" pitchFamily="34" charset="0"/>
              </a:rPr>
              <a:t>oµn</a:t>
            </a:r>
            <a:r>
              <a:rPr lang="en-US" altLang="en-US" sz="2800" b="1" dirty="0">
                <a:solidFill>
                  <a:srgbClr val="0000FF"/>
                </a:solidFill>
                <a:effectLst/>
                <a:latin typeface=".VnTime" panose="020B7200000000000000" pitchFamily="34" charset="0"/>
              </a:rPr>
              <a:t> </a:t>
            </a:r>
            <a:r>
              <a:rPr lang="en-US" altLang="en-US" sz="2800" b="1" dirty="0" err="1">
                <a:solidFill>
                  <a:srgbClr val="0000FF"/>
                </a:solidFill>
                <a:effectLst/>
                <a:latin typeface=".VnTime" panose="020B7200000000000000" pitchFamily="34" charset="0"/>
              </a:rPr>
              <a:t>kÕt</a:t>
            </a:r>
            <a:r>
              <a:rPr lang="en-US" altLang="en-US" sz="2800" b="1" dirty="0">
                <a:solidFill>
                  <a:srgbClr val="0000FF"/>
                </a:solidFill>
                <a:effectLst/>
                <a:latin typeface=".VnTime" panose="020B7200000000000000" pitchFamily="34" charset="0"/>
              </a:rPr>
              <a:t> vµ </a:t>
            </a:r>
            <a:r>
              <a:rPr lang="en-US" altLang="en-US" sz="2800" b="1" dirty="0" err="1">
                <a:solidFill>
                  <a:srgbClr val="0000FF"/>
                </a:solidFill>
                <a:effectLst/>
                <a:latin typeface=".VnTime" panose="020B7200000000000000" pitchFamily="34" charset="0"/>
              </a:rPr>
              <a:t>cã</a:t>
            </a:r>
            <a:r>
              <a:rPr lang="en-US" altLang="en-US" sz="2800" b="1" dirty="0">
                <a:solidFill>
                  <a:srgbClr val="0000FF"/>
                </a:solidFill>
                <a:effectLst/>
                <a:latin typeface=".VnTime" panose="020B7200000000000000" pitchFamily="34" charset="0"/>
              </a:rPr>
              <a:t> </a:t>
            </a:r>
            <a:r>
              <a:rPr lang="en-US" altLang="en-US" sz="2800" b="1" dirty="0" err="1">
                <a:solidFill>
                  <a:srgbClr val="0000FF"/>
                </a:solidFill>
                <a:effectLst/>
                <a:latin typeface=".VnTime" panose="020B7200000000000000" pitchFamily="34" charset="0"/>
              </a:rPr>
              <a:t>nhiÒu</a:t>
            </a:r>
            <a:r>
              <a:rPr lang="en-US" altLang="en-US" sz="2800" b="1" dirty="0">
                <a:solidFill>
                  <a:srgbClr val="0000FF"/>
                </a:solidFill>
                <a:effectLst/>
                <a:latin typeface=".VnTime" panose="020B7200000000000000" pitchFamily="34" charset="0"/>
              </a:rPr>
              <a:t> </a:t>
            </a:r>
            <a:r>
              <a:rPr lang="en-US" altLang="en-US" sz="2800" b="1" dirty="0" err="1">
                <a:solidFill>
                  <a:srgbClr val="0000FF"/>
                </a:solidFill>
                <a:effectLst/>
                <a:latin typeface=".VnTime" panose="020B7200000000000000" pitchFamily="34" charset="0"/>
              </a:rPr>
              <a:t>sinh</a:t>
            </a:r>
            <a:r>
              <a:rPr lang="en-US" altLang="en-US" sz="2800" b="1" dirty="0">
                <a:solidFill>
                  <a:srgbClr val="0000FF"/>
                </a:solidFill>
                <a:effectLst/>
                <a:latin typeface=".VnTime" panose="020B7200000000000000" pitchFamily="34" charset="0"/>
              </a:rPr>
              <a:t> ho¹t </a:t>
            </a:r>
            <a:r>
              <a:rPr lang="en-US" altLang="en-US" sz="2800" b="1" dirty="0" err="1">
                <a:solidFill>
                  <a:srgbClr val="0000FF"/>
                </a:solidFill>
                <a:effectLst/>
                <a:latin typeface=".VnTime" panose="020B7200000000000000" pitchFamily="34" charset="0"/>
              </a:rPr>
              <a:t>bæ</a:t>
            </a:r>
            <a:r>
              <a:rPr lang="en-US" altLang="en-US" sz="2800" b="1" dirty="0">
                <a:solidFill>
                  <a:srgbClr val="0000FF"/>
                </a:solidFill>
                <a:effectLst/>
                <a:latin typeface=".VnTime" panose="020B7200000000000000" pitchFamily="34" charset="0"/>
              </a:rPr>
              <a:t> </a:t>
            </a:r>
            <a:r>
              <a:rPr lang="en-US" altLang="en-US" sz="2800" b="1" dirty="0" err="1">
                <a:solidFill>
                  <a:srgbClr val="0000FF"/>
                </a:solidFill>
                <a:effectLst/>
                <a:latin typeface=".VnTime" panose="020B7200000000000000" pitchFamily="34" charset="0"/>
              </a:rPr>
              <a:t>Ých</a:t>
            </a:r>
            <a:r>
              <a:rPr lang="en-US" altLang="en-US" sz="2800" b="1" dirty="0">
                <a:solidFill>
                  <a:srgbClr val="0000FF"/>
                </a:solidFill>
                <a:effectLst/>
                <a:latin typeface=".VnTime" panose="020B7200000000000000" pitchFamily="34" charset="0"/>
              </a:rPr>
              <a:t> </a:t>
            </a:r>
            <a:r>
              <a:rPr lang="en-US" altLang="en-US" sz="2800" b="1" dirty="0" err="1">
                <a:solidFill>
                  <a:srgbClr val="0000FF"/>
                </a:solidFill>
                <a:effectLst/>
                <a:latin typeface=".VnTime" panose="020B7200000000000000" pitchFamily="34" charset="0"/>
              </a:rPr>
              <a:t>nh</a:t>
            </a:r>
            <a:r>
              <a:rPr lang="en-US" altLang="en-US" sz="2800" b="1" dirty="0">
                <a:solidFill>
                  <a:srgbClr val="0000FF"/>
                </a:solidFill>
                <a:effectLst/>
                <a:latin typeface=".VnTime" panose="020B7200000000000000" pitchFamily="34" charset="0"/>
              </a:rPr>
              <a:t>­: </a:t>
            </a:r>
          </a:p>
          <a:p>
            <a:r>
              <a:rPr lang="en-US" altLang="en-US" sz="2800" b="1" dirty="0">
                <a:solidFill>
                  <a:srgbClr val="0000FF"/>
                </a:solidFill>
                <a:effectLst/>
                <a:latin typeface=".VnTime" panose="020B7200000000000000" pitchFamily="34" charset="0"/>
              </a:rPr>
              <a:t>- </a:t>
            </a:r>
            <a:r>
              <a:rPr lang="en-US" altLang="en-US" sz="2800" b="1" dirty="0" err="1">
                <a:solidFill>
                  <a:srgbClr val="0000FF"/>
                </a:solidFill>
                <a:effectLst/>
                <a:latin typeface=".VnTime" panose="020B7200000000000000" pitchFamily="34" charset="0"/>
              </a:rPr>
              <a:t>Tæ</a:t>
            </a:r>
            <a:r>
              <a:rPr lang="en-US" altLang="en-US" sz="2800" b="1" dirty="0">
                <a:solidFill>
                  <a:srgbClr val="0000FF"/>
                </a:solidFill>
                <a:effectLst/>
                <a:latin typeface=".VnTime" panose="020B7200000000000000" pitchFamily="34" charset="0"/>
              </a:rPr>
              <a:t> </a:t>
            </a:r>
            <a:r>
              <a:rPr lang="en-US" altLang="en-US" sz="2800" b="1" dirty="0" err="1">
                <a:solidFill>
                  <a:srgbClr val="0000FF"/>
                </a:solidFill>
                <a:effectLst/>
                <a:latin typeface=".VnTime" panose="020B7200000000000000" pitchFamily="34" charset="0"/>
              </a:rPr>
              <a:t>chøc</a:t>
            </a:r>
            <a:r>
              <a:rPr lang="en-US" altLang="en-US" sz="2800" b="1" dirty="0">
                <a:solidFill>
                  <a:srgbClr val="0000FF"/>
                </a:solidFill>
                <a:effectLst/>
                <a:latin typeface=".VnTime" panose="020B7200000000000000" pitchFamily="34" charset="0"/>
              </a:rPr>
              <a:t> </a:t>
            </a:r>
            <a:r>
              <a:rPr lang="en-US" altLang="en-US" sz="2800" b="1" dirty="0" err="1">
                <a:solidFill>
                  <a:srgbClr val="0000FF"/>
                </a:solidFill>
                <a:effectLst/>
                <a:latin typeface=".VnTime" panose="020B7200000000000000" pitchFamily="34" charset="0"/>
              </a:rPr>
              <a:t>buæi</a:t>
            </a:r>
            <a:r>
              <a:rPr lang="en-US" altLang="en-US" sz="2800" b="1" dirty="0">
                <a:solidFill>
                  <a:srgbClr val="0000FF"/>
                </a:solidFill>
                <a:effectLst/>
                <a:latin typeface=".VnTime" panose="020B7200000000000000" pitchFamily="34" charset="0"/>
              </a:rPr>
              <a:t> </a:t>
            </a:r>
            <a:r>
              <a:rPr lang="en-US" altLang="en-US" sz="2800" b="1" dirty="0" err="1">
                <a:solidFill>
                  <a:srgbClr val="0000FF"/>
                </a:solidFill>
                <a:effectLst/>
                <a:latin typeface=".VnTime" panose="020B7200000000000000" pitchFamily="34" charset="0"/>
              </a:rPr>
              <a:t>sinh</a:t>
            </a:r>
            <a:r>
              <a:rPr lang="en-US" altLang="en-US" sz="2800" b="1" dirty="0">
                <a:solidFill>
                  <a:srgbClr val="0000FF"/>
                </a:solidFill>
                <a:effectLst/>
                <a:latin typeface=".VnTime" panose="020B7200000000000000" pitchFamily="34" charset="0"/>
              </a:rPr>
              <a:t> ho¹t </a:t>
            </a:r>
            <a:r>
              <a:rPr lang="en-US" altLang="en-US" sz="2800" b="1" dirty="0" err="1">
                <a:solidFill>
                  <a:srgbClr val="0000FF"/>
                </a:solidFill>
                <a:effectLst/>
                <a:latin typeface=".VnTime" panose="020B7200000000000000" pitchFamily="34" charset="0"/>
              </a:rPr>
              <a:t>céng</a:t>
            </a:r>
            <a:r>
              <a:rPr lang="en-US" altLang="en-US" sz="2800" b="1" dirty="0">
                <a:solidFill>
                  <a:srgbClr val="0000FF"/>
                </a:solidFill>
                <a:effectLst/>
                <a:latin typeface=".VnTime" panose="020B7200000000000000" pitchFamily="34" charset="0"/>
              </a:rPr>
              <a:t> ®</a:t>
            </a:r>
            <a:r>
              <a:rPr lang="en-US" altLang="en-US" sz="2800" b="1" dirty="0" err="1">
                <a:solidFill>
                  <a:srgbClr val="0000FF"/>
                </a:solidFill>
                <a:effectLst/>
                <a:latin typeface=".VnTime" panose="020B7200000000000000" pitchFamily="34" charset="0"/>
              </a:rPr>
              <a:t>ång</a:t>
            </a:r>
            <a:r>
              <a:rPr lang="en-US" altLang="en-US" sz="2800" b="1" dirty="0">
                <a:solidFill>
                  <a:srgbClr val="0000FF"/>
                </a:solidFill>
                <a:effectLst/>
                <a:latin typeface=".VnTime" panose="020B7200000000000000" pitchFamily="34" charset="0"/>
              </a:rPr>
              <a:t> </a:t>
            </a:r>
            <a:r>
              <a:rPr lang="en-US" altLang="en-US" sz="2800" b="1" dirty="0" err="1">
                <a:solidFill>
                  <a:srgbClr val="0000FF"/>
                </a:solidFill>
                <a:effectLst/>
                <a:latin typeface=".VnTime" panose="020B7200000000000000" pitchFamily="34" charset="0"/>
              </a:rPr>
              <a:t>vµo</a:t>
            </a:r>
            <a:r>
              <a:rPr lang="en-US" altLang="en-US" sz="2800" b="1" dirty="0">
                <a:solidFill>
                  <a:srgbClr val="0000FF"/>
                </a:solidFill>
                <a:effectLst/>
                <a:latin typeface=".VnTime" panose="020B7200000000000000" pitchFamily="34" charset="0"/>
              </a:rPr>
              <a:t> </a:t>
            </a:r>
            <a:r>
              <a:rPr lang="en-US" altLang="en-US" sz="2800" b="1" dirty="0" err="1">
                <a:solidFill>
                  <a:srgbClr val="0000FF"/>
                </a:solidFill>
                <a:effectLst/>
                <a:latin typeface=".VnTime" panose="020B7200000000000000" pitchFamily="34" charset="0"/>
              </a:rPr>
              <a:t>ngµy</a:t>
            </a:r>
            <a:r>
              <a:rPr lang="en-US" altLang="en-US" sz="2800" b="1" dirty="0">
                <a:solidFill>
                  <a:srgbClr val="0000FF"/>
                </a:solidFill>
                <a:effectLst/>
                <a:latin typeface=".VnTime" panose="020B7200000000000000" pitchFamily="34" charset="0"/>
              </a:rPr>
              <a:t> </a:t>
            </a:r>
            <a:r>
              <a:rPr lang="en-US" altLang="en-US" sz="2800" b="1" dirty="0" err="1">
                <a:solidFill>
                  <a:srgbClr val="0000FF"/>
                </a:solidFill>
                <a:effectLst/>
                <a:latin typeface=".VnTime" panose="020B7200000000000000" pitchFamily="34" charset="0"/>
              </a:rPr>
              <a:t>thø</a:t>
            </a:r>
            <a:r>
              <a:rPr lang="en-US" altLang="en-US" sz="2800" b="1" dirty="0">
                <a:solidFill>
                  <a:srgbClr val="0000FF"/>
                </a:solidFill>
                <a:effectLst/>
                <a:latin typeface=".VnTime" panose="020B7200000000000000" pitchFamily="34" charset="0"/>
              </a:rPr>
              <a:t> </a:t>
            </a:r>
            <a:r>
              <a:rPr lang="en-US" altLang="en-US" sz="2800" b="1" dirty="0" err="1">
                <a:solidFill>
                  <a:srgbClr val="0000FF"/>
                </a:solidFill>
                <a:effectLst/>
                <a:latin typeface=".VnTime" panose="020B7200000000000000" pitchFamily="34" charset="0"/>
              </a:rPr>
              <a:t>s¸u</a:t>
            </a:r>
            <a:r>
              <a:rPr lang="en-US" altLang="en-US" sz="2800" b="1" dirty="0">
                <a:solidFill>
                  <a:srgbClr val="0000FF"/>
                </a:solidFill>
                <a:effectLst/>
                <a:latin typeface=".VnTime" panose="020B7200000000000000" pitchFamily="34" charset="0"/>
              </a:rPr>
              <a:t> </a:t>
            </a:r>
            <a:r>
              <a:rPr lang="en-US" altLang="en-US" sz="2800" b="1" dirty="0" err="1">
                <a:solidFill>
                  <a:srgbClr val="0000FF"/>
                </a:solidFill>
                <a:effectLst/>
                <a:latin typeface=".VnTime" panose="020B7200000000000000" pitchFamily="34" charset="0"/>
              </a:rPr>
              <a:t>hµng</a:t>
            </a:r>
            <a:r>
              <a:rPr lang="en-US" altLang="en-US" sz="2800" b="1" dirty="0">
                <a:solidFill>
                  <a:srgbClr val="0000FF"/>
                </a:solidFill>
                <a:effectLst/>
                <a:latin typeface=".VnTime" panose="020B7200000000000000" pitchFamily="34" charset="0"/>
              </a:rPr>
              <a:t> </a:t>
            </a:r>
            <a:r>
              <a:rPr lang="en-US" altLang="en-US" sz="2800" b="1" dirty="0" err="1">
                <a:solidFill>
                  <a:srgbClr val="0000FF"/>
                </a:solidFill>
                <a:effectLst/>
                <a:latin typeface=".VnTime" panose="020B7200000000000000" pitchFamily="34" charset="0"/>
              </a:rPr>
              <a:t>tuÇn</a:t>
            </a:r>
            <a:r>
              <a:rPr lang="en-US" altLang="en-US" sz="2800" b="1" dirty="0">
                <a:solidFill>
                  <a:srgbClr val="0000FF"/>
                </a:solidFill>
                <a:effectLst/>
                <a:latin typeface=".VnTime" panose="020B7200000000000000" pitchFamily="34" charset="0"/>
              </a:rPr>
              <a:t>.</a:t>
            </a:r>
          </a:p>
          <a:p>
            <a:r>
              <a:rPr lang="en-US" altLang="en-US" sz="2800" b="1" dirty="0">
                <a:solidFill>
                  <a:srgbClr val="0000FF"/>
                </a:solidFill>
                <a:effectLst/>
                <a:latin typeface=".VnTime" panose="020B7200000000000000" pitchFamily="34" charset="0"/>
              </a:rPr>
              <a:t>- </a:t>
            </a:r>
            <a:r>
              <a:rPr lang="en-US" altLang="en-US" sz="2800" b="1" dirty="0" err="1">
                <a:solidFill>
                  <a:srgbClr val="0000FF"/>
                </a:solidFill>
                <a:effectLst/>
                <a:latin typeface=".VnTime" panose="020B7200000000000000" pitchFamily="34" charset="0"/>
              </a:rPr>
              <a:t>Tæ</a:t>
            </a:r>
            <a:r>
              <a:rPr lang="en-US" altLang="en-US" sz="2800" b="1" dirty="0">
                <a:solidFill>
                  <a:srgbClr val="0000FF"/>
                </a:solidFill>
                <a:effectLst/>
                <a:latin typeface=".VnTime" panose="020B7200000000000000" pitchFamily="34" charset="0"/>
              </a:rPr>
              <a:t> </a:t>
            </a:r>
            <a:r>
              <a:rPr lang="en-US" altLang="en-US" sz="2800" b="1" dirty="0" err="1">
                <a:solidFill>
                  <a:srgbClr val="0000FF"/>
                </a:solidFill>
                <a:effectLst/>
                <a:latin typeface=".VnTime" panose="020B7200000000000000" pitchFamily="34" charset="0"/>
              </a:rPr>
              <a:t>chøc</a:t>
            </a:r>
            <a:r>
              <a:rPr lang="en-US" altLang="en-US" sz="2800" b="1" dirty="0">
                <a:solidFill>
                  <a:srgbClr val="0000FF"/>
                </a:solidFill>
                <a:effectLst/>
                <a:latin typeface=".VnTime" panose="020B7200000000000000" pitchFamily="34" charset="0"/>
              </a:rPr>
              <a:t> </a:t>
            </a:r>
            <a:r>
              <a:rPr lang="en-US" altLang="en-US" sz="2800" b="1" dirty="0" err="1">
                <a:solidFill>
                  <a:srgbClr val="0000FF"/>
                </a:solidFill>
                <a:effectLst/>
                <a:latin typeface=".VnTime" panose="020B7200000000000000" pitchFamily="34" charset="0"/>
              </a:rPr>
              <a:t>héi</a:t>
            </a:r>
            <a:r>
              <a:rPr lang="en-US" altLang="en-US" sz="2800" b="1" dirty="0">
                <a:solidFill>
                  <a:srgbClr val="0000FF"/>
                </a:solidFill>
                <a:effectLst/>
                <a:latin typeface=".VnTime" panose="020B7200000000000000" pitchFamily="34" charset="0"/>
              </a:rPr>
              <a:t> </a:t>
            </a:r>
            <a:r>
              <a:rPr lang="en-US" altLang="en-US" sz="2800" b="1" dirty="0" err="1">
                <a:solidFill>
                  <a:srgbClr val="0000FF"/>
                </a:solidFill>
                <a:effectLst/>
                <a:latin typeface=".VnTime" panose="020B7200000000000000" pitchFamily="34" charset="0"/>
              </a:rPr>
              <a:t>chî</a:t>
            </a:r>
            <a:r>
              <a:rPr lang="en-US" altLang="en-US" sz="2800" b="1" dirty="0">
                <a:solidFill>
                  <a:srgbClr val="0000FF"/>
                </a:solidFill>
                <a:effectLst/>
                <a:latin typeface=".VnTime" panose="020B7200000000000000" pitchFamily="34" charset="0"/>
              </a:rPr>
              <a:t> </a:t>
            </a:r>
            <a:r>
              <a:rPr lang="en-US" altLang="en-US" sz="2800" b="1" dirty="0" err="1">
                <a:solidFill>
                  <a:srgbClr val="0000FF"/>
                </a:solidFill>
                <a:effectLst/>
                <a:latin typeface=".VnTime" panose="020B7200000000000000" pitchFamily="34" charset="0"/>
              </a:rPr>
              <a:t>b¸n</a:t>
            </a:r>
            <a:r>
              <a:rPr lang="en-US" altLang="en-US" sz="2800" b="1" dirty="0">
                <a:solidFill>
                  <a:srgbClr val="0000FF"/>
                </a:solidFill>
                <a:effectLst/>
                <a:latin typeface=".VnTime" panose="020B7200000000000000" pitchFamily="34" charset="0"/>
              </a:rPr>
              <a:t> </a:t>
            </a:r>
            <a:r>
              <a:rPr lang="en-US" altLang="en-US" sz="2800" b="1" dirty="0" err="1">
                <a:solidFill>
                  <a:srgbClr val="0000FF"/>
                </a:solidFill>
                <a:effectLst/>
                <a:latin typeface=".VnTime" panose="020B7200000000000000" pitchFamily="34" charset="0"/>
              </a:rPr>
              <a:t>c¸c</a:t>
            </a:r>
            <a:r>
              <a:rPr lang="en-US" altLang="en-US" sz="2800" b="1" dirty="0">
                <a:solidFill>
                  <a:srgbClr val="0000FF"/>
                </a:solidFill>
                <a:effectLst/>
                <a:latin typeface=".VnTime" panose="020B7200000000000000" pitchFamily="34" charset="0"/>
              </a:rPr>
              <a:t> </a:t>
            </a:r>
            <a:r>
              <a:rPr lang="en-US" altLang="en-US" sz="2800" b="1" dirty="0" err="1">
                <a:solidFill>
                  <a:srgbClr val="0000FF"/>
                </a:solidFill>
                <a:effectLst/>
                <a:latin typeface=".VnTime" panose="020B7200000000000000" pitchFamily="34" charset="0"/>
              </a:rPr>
              <a:t>s¶n</a:t>
            </a:r>
            <a:r>
              <a:rPr lang="en-US" altLang="en-US" sz="2800" b="1" dirty="0">
                <a:solidFill>
                  <a:srgbClr val="0000FF"/>
                </a:solidFill>
                <a:effectLst/>
                <a:latin typeface=".VnTime" panose="020B7200000000000000" pitchFamily="34" charset="0"/>
              </a:rPr>
              <a:t> </a:t>
            </a:r>
            <a:r>
              <a:rPr lang="en-US" altLang="en-US" sz="2800" b="1" dirty="0" err="1">
                <a:solidFill>
                  <a:srgbClr val="0000FF"/>
                </a:solidFill>
                <a:effectLst/>
                <a:latin typeface=".VnTime" panose="020B7200000000000000" pitchFamily="34" charset="0"/>
              </a:rPr>
              <a:t>phÈm</a:t>
            </a:r>
            <a:r>
              <a:rPr lang="en-US" altLang="en-US" sz="2800" b="1" dirty="0">
                <a:solidFill>
                  <a:srgbClr val="0000FF"/>
                </a:solidFill>
                <a:effectLst/>
                <a:latin typeface=".VnTime" panose="020B7200000000000000" pitchFamily="34" charset="0"/>
              </a:rPr>
              <a:t> do </a:t>
            </a:r>
            <a:r>
              <a:rPr lang="en-US" altLang="en-US" sz="2800" b="1" dirty="0" err="1">
                <a:solidFill>
                  <a:srgbClr val="0000FF"/>
                </a:solidFill>
                <a:effectLst/>
                <a:latin typeface=".VnTime" panose="020B7200000000000000" pitchFamily="34" charset="0"/>
              </a:rPr>
              <a:t>chÝnh</a:t>
            </a:r>
            <a:r>
              <a:rPr lang="en-US" altLang="en-US" sz="2800" b="1" dirty="0">
                <a:solidFill>
                  <a:srgbClr val="0000FF"/>
                </a:solidFill>
                <a:effectLst/>
                <a:latin typeface=".VnTime" panose="020B7200000000000000" pitchFamily="34" charset="0"/>
              </a:rPr>
              <a:t> </a:t>
            </a:r>
            <a:r>
              <a:rPr lang="en-US" altLang="en-US" sz="2800" b="1" dirty="0" err="1">
                <a:solidFill>
                  <a:srgbClr val="0000FF"/>
                </a:solidFill>
                <a:effectLst/>
                <a:latin typeface=".VnTime" panose="020B7200000000000000" pitchFamily="34" charset="0"/>
              </a:rPr>
              <a:t>m×nh</a:t>
            </a:r>
            <a:r>
              <a:rPr lang="en-US" altLang="en-US" sz="2800" b="1" dirty="0">
                <a:solidFill>
                  <a:srgbClr val="0000FF"/>
                </a:solidFill>
                <a:effectLst/>
                <a:latin typeface=".VnTime" panose="020B7200000000000000" pitchFamily="34" charset="0"/>
              </a:rPr>
              <a:t> </a:t>
            </a:r>
            <a:r>
              <a:rPr lang="en-US" altLang="en-US" sz="2800" b="1" dirty="0" err="1">
                <a:solidFill>
                  <a:srgbClr val="0000FF"/>
                </a:solidFill>
                <a:effectLst/>
                <a:latin typeface=".VnTime" panose="020B7200000000000000" pitchFamily="34" charset="0"/>
              </a:rPr>
              <a:t>lµm</a:t>
            </a:r>
            <a:r>
              <a:rPr lang="en-US" altLang="en-US" sz="2800" b="1" dirty="0">
                <a:solidFill>
                  <a:srgbClr val="0000FF"/>
                </a:solidFill>
                <a:effectLst/>
                <a:latin typeface=".VnTime" panose="020B7200000000000000" pitchFamily="34" charset="0"/>
              </a:rPr>
              <a:t> </a:t>
            </a:r>
            <a:r>
              <a:rPr lang="en-US" altLang="en-US" sz="2800" b="1" dirty="0" err="1">
                <a:solidFill>
                  <a:srgbClr val="0000FF"/>
                </a:solidFill>
                <a:effectLst/>
                <a:latin typeface=".VnTime" panose="020B7200000000000000" pitchFamily="34" charset="0"/>
              </a:rPr>
              <a:t>ra</a:t>
            </a:r>
            <a:r>
              <a:rPr lang="en-US" altLang="en-US" sz="2800" b="1" dirty="0">
                <a:solidFill>
                  <a:srgbClr val="0000FF"/>
                </a:solidFill>
                <a:effectLst/>
                <a:latin typeface=".VnTime" panose="020B7200000000000000" pitchFamily="34" charset="0"/>
              </a:rPr>
              <a:t> ®Ó </a:t>
            </a:r>
            <a:r>
              <a:rPr lang="en-US" altLang="en-US" sz="2800" b="1" dirty="0" err="1">
                <a:solidFill>
                  <a:srgbClr val="0000FF"/>
                </a:solidFill>
                <a:effectLst/>
                <a:latin typeface=".VnTime" panose="020B7200000000000000" pitchFamily="34" charset="0"/>
              </a:rPr>
              <a:t>gãp</a:t>
            </a:r>
            <a:r>
              <a:rPr lang="en-US" altLang="en-US" sz="2800" b="1" dirty="0">
                <a:solidFill>
                  <a:srgbClr val="0000FF"/>
                </a:solidFill>
                <a:effectLst/>
                <a:latin typeface=".VnTime" panose="020B7200000000000000" pitchFamily="34" charset="0"/>
              </a:rPr>
              <a:t> </a:t>
            </a:r>
            <a:r>
              <a:rPr lang="en-US" altLang="en-US" sz="2800" b="1" dirty="0" err="1">
                <a:solidFill>
                  <a:srgbClr val="0000FF"/>
                </a:solidFill>
                <a:effectLst/>
                <a:latin typeface=".VnTime" panose="020B7200000000000000" pitchFamily="34" charset="0"/>
              </a:rPr>
              <a:t>tiÒn</a:t>
            </a:r>
            <a:r>
              <a:rPr lang="en-US" altLang="en-US" sz="2800" b="1" dirty="0">
                <a:solidFill>
                  <a:srgbClr val="0000FF"/>
                </a:solidFill>
                <a:effectLst/>
                <a:latin typeface=".VnTime" panose="020B7200000000000000" pitchFamily="34" charset="0"/>
              </a:rPr>
              <a:t> </a:t>
            </a:r>
            <a:r>
              <a:rPr lang="en-US" altLang="en-US" sz="2800" b="1" dirty="0" err="1">
                <a:solidFill>
                  <a:srgbClr val="0000FF"/>
                </a:solidFill>
                <a:effectLst/>
                <a:latin typeface=".VnTime" panose="020B7200000000000000" pitchFamily="34" charset="0"/>
              </a:rPr>
              <a:t>tÆng</a:t>
            </a:r>
            <a:r>
              <a:rPr lang="en-US" altLang="en-US" sz="2800" b="1" dirty="0">
                <a:solidFill>
                  <a:srgbClr val="0000FF"/>
                </a:solidFill>
                <a:effectLst/>
                <a:latin typeface=".VnTime" panose="020B7200000000000000" pitchFamily="34" charset="0"/>
              </a:rPr>
              <a:t> </a:t>
            </a:r>
            <a:r>
              <a:rPr lang="en-US" altLang="en-US" sz="2800" b="1" dirty="0" err="1">
                <a:solidFill>
                  <a:srgbClr val="0000FF"/>
                </a:solidFill>
                <a:effectLst/>
                <a:latin typeface=".VnTime" panose="020B7200000000000000" pitchFamily="34" charset="0"/>
              </a:rPr>
              <a:t>ch­ư¬ng</a:t>
            </a:r>
            <a:r>
              <a:rPr lang="en-US" altLang="en-US" sz="2800" b="1" dirty="0">
                <a:solidFill>
                  <a:srgbClr val="0000FF"/>
                </a:solidFill>
                <a:effectLst/>
                <a:latin typeface=".VnTime" panose="020B7200000000000000" pitchFamily="34" charset="0"/>
              </a:rPr>
              <a:t> </a:t>
            </a:r>
            <a:r>
              <a:rPr lang="en-US" altLang="en-US" sz="2800" b="1" dirty="0" err="1">
                <a:solidFill>
                  <a:srgbClr val="0000FF"/>
                </a:solidFill>
                <a:effectLst/>
                <a:latin typeface=".VnTime" panose="020B7200000000000000" pitchFamily="34" charset="0"/>
              </a:rPr>
              <a:t>tr×nh</a:t>
            </a:r>
            <a:r>
              <a:rPr lang="en-US" altLang="en-US" sz="2800" b="1" dirty="0">
                <a:solidFill>
                  <a:srgbClr val="0000FF"/>
                </a:solidFill>
                <a:effectLst/>
                <a:latin typeface=".VnTime" panose="020B7200000000000000" pitchFamily="34" charset="0"/>
              </a:rPr>
              <a:t> </a:t>
            </a:r>
            <a:r>
              <a:rPr lang="en-US" altLang="en-US" sz="2800" b="1" i="1" dirty="0" err="1">
                <a:solidFill>
                  <a:srgbClr val="0000FF"/>
                </a:solidFill>
                <a:effectLst/>
                <a:latin typeface=".VnTime" panose="020B7200000000000000" pitchFamily="34" charset="0"/>
              </a:rPr>
              <a:t>PhÉu</a:t>
            </a:r>
            <a:r>
              <a:rPr lang="en-US" altLang="en-US" sz="2800" b="1" i="1" dirty="0">
                <a:solidFill>
                  <a:srgbClr val="0000FF"/>
                </a:solidFill>
                <a:effectLst/>
                <a:latin typeface=".VnTime" panose="020B7200000000000000" pitchFamily="34" charset="0"/>
              </a:rPr>
              <a:t> </a:t>
            </a:r>
            <a:r>
              <a:rPr lang="en-US" altLang="en-US" sz="2800" b="1" i="1" dirty="0" err="1">
                <a:solidFill>
                  <a:srgbClr val="0000FF"/>
                </a:solidFill>
                <a:effectLst/>
                <a:latin typeface=".VnTime" panose="020B7200000000000000" pitchFamily="34" charset="0"/>
              </a:rPr>
              <a:t>thuËt</a:t>
            </a:r>
            <a:r>
              <a:rPr lang="en-US" altLang="en-US" sz="2800" b="1" i="1" dirty="0">
                <a:solidFill>
                  <a:srgbClr val="0000FF"/>
                </a:solidFill>
                <a:effectLst/>
                <a:latin typeface=".VnTime" panose="020B7200000000000000" pitchFamily="34" charset="0"/>
              </a:rPr>
              <a:t> </a:t>
            </a:r>
            <a:r>
              <a:rPr lang="en-US" altLang="en-US" sz="2800" b="1" i="1" dirty="0" err="1">
                <a:solidFill>
                  <a:srgbClr val="0000FF"/>
                </a:solidFill>
                <a:effectLst/>
                <a:latin typeface=".VnTime" panose="020B7200000000000000" pitchFamily="34" charset="0"/>
              </a:rPr>
              <a:t>nô</a:t>
            </a:r>
            <a:r>
              <a:rPr lang="en-US" altLang="en-US" sz="2800" b="1" i="1" dirty="0">
                <a:solidFill>
                  <a:srgbClr val="0000FF"/>
                </a:solidFill>
                <a:effectLst/>
                <a:latin typeface=".VnTime" panose="020B7200000000000000" pitchFamily="34" charset="0"/>
              </a:rPr>
              <a:t> </a:t>
            </a:r>
            <a:r>
              <a:rPr lang="en-US" altLang="en-US" sz="2800" b="1" i="1" dirty="0" err="1">
                <a:solidFill>
                  <a:srgbClr val="0000FF"/>
                </a:solidFill>
                <a:effectLst/>
                <a:latin typeface=".VnTime" panose="020B7200000000000000" pitchFamily="34" charset="0"/>
              </a:rPr>
              <a:t>c­êi</a:t>
            </a:r>
            <a:r>
              <a:rPr lang="en-US" altLang="en-US" sz="2800" b="1" i="1" dirty="0">
                <a:solidFill>
                  <a:srgbClr val="0000FF"/>
                </a:solidFill>
                <a:effectLst/>
                <a:latin typeface=".VnTime" panose="020B7200000000000000" pitchFamily="34" charset="0"/>
              </a:rPr>
              <a:t>.</a:t>
            </a:r>
            <a:br>
              <a:rPr lang="en-US" altLang="en-US" sz="2800" b="1" i="1" dirty="0">
                <a:solidFill>
                  <a:srgbClr val="0000FF"/>
                </a:solidFill>
                <a:effectLst/>
                <a:latin typeface=".VnTime" panose="020B7200000000000000" pitchFamily="34" charset="0"/>
              </a:rPr>
            </a:br>
            <a:endParaRPr lang="en-US" altLang="en-US" sz="2800" b="1" i="1" dirty="0">
              <a:solidFill>
                <a:srgbClr val="0000FF"/>
              </a:solidFill>
              <a:effectLst/>
              <a:latin typeface=".VnTime" panose="020B7200000000000000" pitchFamily="34" charset="0"/>
            </a:endParaRPr>
          </a:p>
        </p:txBody>
      </p:sp>
      <p:sp>
        <p:nvSpPr>
          <p:cNvPr id="13322" name="Text Box 10">
            <a:extLst>
              <a:ext uri="{FF2B5EF4-FFF2-40B4-BE49-F238E27FC236}">
                <a16:creationId xmlns:a16="http://schemas.microsoft.com/office/drawing/2014/main" id="{ACE8BB8E-D41E-4B84-BF44-4CEFF8FE52AE}"/>
              </a:ext>
            </a:extLst>
          </p:cNvPr>
          <p:cNvSpPr txBox="1">
            <a:spLocks noChangeArrowheads="1"/>
          </p:cNvSpPr>
          <p:nvPr/>
        </p:nvSpPr>
        <p:spPr bwMode="auto">
          <a:xfrm>
            <a:off x="1813561" y="1206310"/>
            <a:ext cx="8686800" cy="20621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3200" b="1" dirty="0">
                <a:solidFill>
                  <a:schemeClr val="tx2"/>
                </a:solidFill>
                <a:effectLst/>
                <a:latin typeface=".VnTime" panose="020B7200000000000000" pitchFamily="34" charset="0"/>
              </a:rPr>
              <a:t>b, </a:t>
            </a:r>
            <a:r>
              <a:rPr lang="en-US" altLang="en-US" sz="3200" b="1" dirty="0" err="1">
                <a:solidFill>
                  <a:schemeClr val="tx2"/>
                </a:solidFill>
                <a:effectLst/>
                <a:latin typeface=".VnTime" panose="020B7200000000000000" pitchFamily="34" charset="0"/>
              </a:rPr>
              <a:t>Tõ</a:t>
            </a:r>
            <a:r>
              <a:rPr lang="en-US" altLang="en-US" sz="3200" b="1" dirty="0">
                <a:solidFill>
                  <a:schemeClr val="tx2"/>
                </a:solidFill>
                <a:effectLst/>
                <a:latin typeface=".VnTime" panose="020B7200000000000000" pitchFamily="34" charset="0"/>
              </a:rPr>
              <a:t> </a:t>
            </a:r>
            <a:r>
              <a:rPr lang="en-US" altLang="en-US" sz="3200" b="1" dirty="0" err="1">
                <a:solidFill>
                  <a:schemeClr val="tx2"/>
                </a:solidFill>
                <a:effectLst/>
                <a:latin typeface=".VnTime" panose="020B7200000000000000" pitchFamily="34" charset="0"/>
              </a:rPr>
              <a:t>c¸c</a:t>
            </a:r>
            <a:r>
              <a:rPr lang="en-US" altLang="en-US" sz="3200" b="1" dirty="0">
                <a:solidFill>
                  <a:schemeClr val="tx2"/>
                </a:solidFill>
                <a:effectLst/>
                <a:latin typeface=".VnTime" panose="020B7200000000000000" pitchFamily="34" charset="0"/>
              </a:rPr>
              <a:t> </a:t>
            </a:r>
            <a:r>
              <a:rPr lang="en-US" altLang="en-US" sz="3200" b="1" dirty="0" err="1">
                <a:solidFill>
                  <a:schemeClr val="tx2"/>
                </a:solidFill>
                <a:effectLst/>
                <a:latin typeface=".VnTime" panose="020B7200000000000000" pitchFamily="34" charset="0"/>
              </a:rPr>
              <a:t>sù</a:t>
            </a:r>
            <a:r>
              <a:rPr lang="en-US" altLang="en-US" sz="3200" b="1" dirty="0">
                <a:solidFill>
                  <a:schemeClr val="tx2"/>
                </a:solidFill>
                <a:effectLst/>
                <a:latin typeface=".VnTime" panose="020B7200000000000000" pitchFamily="34" charset="0"/>
              </a:rPr>
              <a:t> </a:t>
            </a:r>
            <a:r>
              <a:rPr lang="en-US" altLang="en-US" sz="3200" b="1" dirty="0" err="1">
                <a:solidFill>
                  <a:schemeClr val="tx2"/>
                </a:solidFill>
                <a:effectLst/>
                <a:latin typeface=".VnTime" panose="020B7200000000000000" pitchFamily="34" charset="0"/>
              </a:rPr>
              <a:t>viÖc</a:t>
            </a:r>
            <a:r>
              <a:rPr lang="en-US" altLang="en-US" sz="3200" b="1" dirty="0">
                <a:solidFill>
                  <a:schemeClr val="tx2"/>
                </a:solidFill>
                <a:effectLst/>
                <a:latin typeface=".VnTime" panose="020B7200000000000000" pitchFamily="34" charset="0"/>
              </a:rPr>
              <a:t> </a:t>
            </a:r>
            <a:r>
              <a:rPr lang="en-US" altLang="en-US" sz="3200" b="1" dirty="0" err="1">
                <a:solidFill>
                  <a:schemeClr val="tx2"/>
                </a:solidFill>
                <a:effectLst/>
                <a:latin typeface=".VnTime" panose="020B7200000000000000" pitchFamily="34" charset="0"/>
              </a:rPr>
              <a:t>chÝnh</a:t>
            </a:r>
            <a:r>
              <a:rPr lang="en-US" altLang="en-US" sz="3200" b="1" dirty="0">
                <a:solidFill>
                  <a:schemeClr val="tx2"/>
                </a:solidFill>
                <a:effectLst/>
                <a:latin typeface=".VnTime" panose="020B7200000000000000" pitchFamily="34" charset="0"/>
              </a:rPr>
              <a:t> </a:t>
            </a:r>
            <a:r>
              <a:rPr lang="en-US" altLang="en-US" sz="3200" b="1" dirty="0" err="1">
                <a:solidFill>
                  <a:schemeClr val="tx2"/>
                </a:solidFill>
                <a:effectLst/>
                <a:latin typeface=".VnTime" panose="020B7200000000000000" pitchFamily="34" charset="0"/>
              </a:rPr>
              <a:t>trong</a:t>
            </a:r>
            <a:r>
              <a:rPr lang="en-US" altLang="en-US" sz="3200" b="1" dirty="0">
                <a:solidFill>
                  <a:schemeClr val="tx2"/>
                </a:solidFill>
                <a:effectLst/>
                <a:latin typeface=".VnTime" panose="020B7200000000000000" pitchFamily="34" charset="0"/>
              </a:rPr>
              <a:t> </a:t>
            </a:r>
            <a:r>
              <a:rPr lang="en-US" altLang="en-US" sz="3200" b="1" dirty="0" err="1">
                <a:solidFill>
                  <a:schemeClr val="tx2"/>
                </a:solidFill>
                <a:effectLst/>
                <a:latin typeface=".VnTime" panose="020B7200000000000000" pitchFamily="34" charset="0"/>
              </a:rPr>
              <a:t>b¶n</a:t>
            </a:r>
            <a:r>
              <a:rPr lang="en-US" altLang="en-US" sz="3200" b="1" dirty="0">
                <a:solidFill>
                  <a:schemeClr val="tx2"/>
                </a:solidFill>
                <a:effectLst/>
                <a:latin typeface=".VnTime" panose="020B7200000000000000" pitchFamily="34" charset="0"/>
              </a:rPr>
              <a:t> tin </a:t>
            </a:r>
            <a:r>
              <a:rPr lang="en-US" altLang="en-US" sz="3200" b="1" dirty="0" err="1">
                <a:solidFill>
                  <a:schemeClr val="tx2"/>
                </a:solidFill>
                <a:effectLst/>
                <a:latin typeface=".VnTime" panose="020B7200000000000000" pitchFamily="34" charset="0"/>
              </a:rPr>
              <a:t>trªn</a:t>
            </a:r>
            <a:r>
              <a:rPr lang="en-US" altLang="en-US" sz="3200" b="1" dirty="0">
                <a:solidFill>
                  <a:schemeClr val="tx2"/>
                </a:solidFill>
                <a:effectLst/>
                <a:latin typeface=".VnTime" panose="020B7200000000000000" pitchFamily="34" charset="0"/>
              </a:rPr>
              <a:t> </a:t>
            </a:r>
            <a:r>
              <a:rPr lang="en-US" altLang="en-US" sz="3200" b="1" dirty="0" err="1">
                <a:solidFill>
                  <a:schemeClr val="tx2"/>
                </a:solidFill>
                <a:effectLst/>
                <a:latin typeface=".VnTime" panose="020B7200000000000000" pitchFamily="34" charset="0"/>
              </a:rPr>
              <a:t>em</a:t>
            </a:r>
            <a:r>
              <a:rPr lang="en-US" altLang="en-US" sz="3200" b="1" dirty="0">
                <a:solidFill>
                  <a:schemeClr val="tx2"/>
                </a:solidFill>
                <a:effectLst/>
                <a:latin typeface=".VnTime" panose="020B7200000000000000" pitchFamily="34" charset="0"/>
              </a:rPr>
              <a:t> </a:t>
            </a:r>
            <a:r>
              <a:rPr lang="en-US" altLang="en-US" sz="3200" b="1" dirty="0" err="1">
                <a:solidFill>
                  <a:schemeClr val="tx2"/>
                </a:solidFill>
                <a:effectLst/>
                <a:latin typeface=".VnTime" panose="020B7200000000000000" pitchFamily="34" charset="0"/>
              </a:rPr>
              <a:t>h·y</a:t>
            </a:r>
            <a:r>
              <a:rPr lang="en-US" altLang="en-US" sz="3200" b="1" dirty="0">
                <a:solidFill>
                  <a:schemeClr val="tx2"/>
                </a:solidFill>
                <a:effectLst/>
                <a:latin typeface=".VnTime" panose="020B7200000000000000" pitchFamily="34" charset="0"/>
              </a:rPr>
              <a:t> </a:t>
            </a:r>
            <a:r>
              <a:rPr lang="en-US" altLang="en-US" sz="3200" b="1" dirty="0" err="1">
                <a:solidFill>
                  <a:schemeClr val="tx2"/>
                </a:solidFill>
                <a:effectLst/>
                <a:latin typeface=".VnTime" panose="020B7200000000000000" pitchFamily="34" charset="0"/>
              </a:rPr>
              <a:t>tãm</a:t>
            </a:r>
            <a:r>
              <a:rPr lang="en-US" altLang="en-US" sz="3200" b="1" dirty="0">
                <a:solidFill>
                  <a:schemeClr val="tx2"/>
                </a:solidFill>
                <a:effectLst/>
                <a:latin typeface=".VnTime" panose="020B7200000000000000" pitchFamily="34" charset="0"/>
              </a:rPr>
              <a:t> t¾t </a:t>
            </a:r>
            <a:r>
              <a:rPr lang="en-US" altLang="en-US" sz="3200" b="1" dirty="0" err="1">
                <a:solidFill>
                  <a:schemeClr val="tx2"/>
                </a:solidFill>
                <a:effectLst/>
                <a:latin typeface=".VnTime" panose="020B7200000000000000" pitchFamily="34" charset="0"/>
              </a:rPr>
              <a:t>c¸c</a:t>
            </a:r>
            <a:r>
              <a:rPr lang="en-US" altLang="en-US" sz="3200" b="1" dirty="0">
                <a:solidFill>
                  <a:schemeClr val="tx2"/>
                </a:solidFill>
                <a:effectLst/>
                <a:latin typeface=".VnTime" panose="020B7200000000000000" pitchFamily="34" charset="0"/>
              </a:rPr>
              <a:t> </a:t>
            </a:r>
            <a:r>
              <a:rPr lang="en-US" altLang="en-US" sz="3200" b="1" dirty="0" err="1">
                <a:solidFill>
                  <a:schemeClr val="tx2"/>
                </a:solidFill>
                <a:effectLst/>
                <a:latin typeface=".VnTime" panose="020B7200000000000000" pitchFamily="34" charset="0"/>
              </a:rPr>
              <a:t>sù</a:t>
            </a:r>
            <a:r>
              <a:rPr lang="en-US" altLang="en-US" sz="3200" b="1" dirty="0">
                <a:solidFill>
                  <a:schemeClr val="tx2"/>
                </a:solidFill>
                <a:effectLst/>
                <a:latin typeface=".VnTime" panose="020B7200000000000000" pitchFamily="34" charset="0"/>
              </a:rPr>
              <a:t> </a:t>
            </a:r>
            <a:r>
              <a:rPr lang="en-US" altLang="en-US" sz="3200" b="1" dirty="0" err="1">
                <a:solidFill>
                  <a:schemeClr val="tx2"/>
                </a:solidFill>
                <a:effectLst/>
                <a:latin typeface=".VnTime" panose="020B7200000000000000" pitchFamily="34" charset="0"/>
              </a:rPr>
              <a:t>viÖc</a:t>
            </a:r>
            <a:r>
              <a:rPr lang="en-US" altLang="en-US" sz="3200" b="1" dirty="0">
                <a:solidFill>
                  <a:schemeClr val="tx2"/>
                </a:solidFill>
                <a:effectLst/>
                <a:latin typeface=".VnTime" panose="020B7200000000000000" pitchFamily="34" charset="0"/>
              </a:rPr>
              <a:t> </a:t>
            </a:r>
            <a:r>
              <a:rPr lang="en-US" altLang="en-US" sz="3200" b="1" dirty="0" err="1">
                <a:solidFill>
                  <a:schemeClr val="tx2"/>
                </a:solidFill>
                <a:effectLst/>
                <a:latin typeface=".VnTime" panose="020B7200000000000000" pitchFamily="34" charset="0"/>
              </a:rPr>
              <a:t>chÝnh</a:t>
            </a:r>
            <a:r>
              <a:rPr lang="en-US" altLang="en-US" sz="3200" b="1" dirty="0">
                <a:solidFill>
                  <a:schemeClr val="tx2"/>
                </a:solidFill>
                <a:effectLst/>
                <a:latin typeface=".VnTime" panose="020B7200000000000000" pitchFamily="34" charset="0"/>
              </a:rPr>
              <a:t> ®ã </a:t>
            </a:r>
            <a:r>
              <a:rPr lang="en-US" altLang="en-US" sz="3200" b="1" dirty="0" err="1">
                <a:solidFill>
                  <a:schemeClr val="tx2"/>
                </a:solidFill>
                <a:effectLst/>
                <a:latin typeface=".VnTime" panose="020B7200000000000000" pitchFamily="34" charset="0"/>
              </a:rPr>
              <a:t>b»ng</a:t>
            </a:r>
            <a:r>
              <a:rPr lang="en-US" altLang="en-US" sz="3200" b="1" dirty="0">
                <a:solidFill>
                  <a:schemeClr val="tx2"/>
                </a:solidFill>
                <a:effectLst/>
                <a:latin typeface=".VnTime" panose="020B7200000000000000" pitchFamily="34" charset="0"/>
              </a:rPr>
              <a:t> 1 </a:t>
            </a:r>
            <a:r>
              <a:rPr lang="en-US" altLang="en-US" sz="3200" b="1" dirty="0" err="1">
                <a:solidFill>
                  <a:schemeClr val="tx2"/>
                </a:solidFill>
                <a:effectLst/>
                <a:latin typeface=".VnTime" panose="020B7200000000000000" pitchFamily="34" charset="0"/>
              </a:rPr>
              <a:t>hoÆc</a:t>
            </a:r>
            <a:r>
              <a:rPr lang="en-US" altLang="en-US" sz="3200" b="1" dirty="0">
                <a:solidFill>
                  <a:schemeClr val="tx2"/>
                </a:solidFill>
                <a:effectLst/>
                <a:latin typeface=".VnTime" panose="020B7200000000000000" pitchFamily="34" charset="0"/>
              </a:rPr>
              <a:t> 2 </a:t>
            </a:r>
            <a:r>
              <a:rPr lang="en-US" altLang="en-US" sz="3200" b="1" dirty="0" err="1">
                <a:solidFill>
                  <a:schemeClr val="tx2"/>
                </a:solidFill>
                <a:effectLst/>
                <a:latin typeface=".VnTime" panose="020B7200000000000000" pitchFamily="34" charset="0"/>
              </a:rPr>
              <a:t>c©u</a:t>
            </a:r>
            <a:r>
              <a:rPr lang="en-US" altLang="en-US" sz="3200" b="1" dirty="0">
                <a:solidFill>
                  <a:schemeClr val="tx2"/>
                </a:solidFill>
                <a:effectLst/>
                <a:latin typeface=".VnTime" panose="020B7200000000000000" pitchFamily="34" charset="0"/>
              </a:rPr>
              <a:t>.</a:t>
            </a:r>
          </a:p>
          <a:p>
            <a:endParaRPr lang="en-US" altLang="en-US" sz="3200" b="1" dirty="0">
              <a:solidFill>
                <a:schemeClr val="tx2"/>
              </a:solidFill>
              <a:effectLst/>
              <a:latin typeface=".VnTime" panose="020B7200000000000000" pitchFamily="34" charset="0"/>
            </a:endParaRPr>
          </a:p>
          <a:p>
            <a:endParaRPr lang="en-US" altLang="en-US" sz="3200" dirty="0">
              <a:effectLst>
                <a:outerShdw blurRad="38100" dist="38100" dir="2700000" algn="tl">
                  <a:srgbClr val="C0C0C0"/>
                </a:outerShdw>
              </a:effectLst>
              <a:latin typeface=".VnTime" panose="020B7200000000000000" pitchFamily="34" charset="0"/>
            </a:endParaRPr>
          </a:p>
        </p:txBody>
      </p:sp>
      <p:sp>
        <p:nvSpPr>
          <p:cNvPr id="13324" name="Text Box 12">
            <a:extLst>
              <a:ext uri="{FF2B5EF4-FFF2-40B4-BE49-F238E27FC236}">
                <a16:creationId xmlns:a16="http://schemas.microsoft.com/office/drawing/2014/main" id="{7649CB75-C489-4173-BF08-F166E4A4497A}"/>
              </a:ext>
            </a:extLst>
          </p:cNvPr>
          <p:cNvSpPr txBox="1">
            <a:spLocks noChangeArrowheads="1"/>
          </p:cNvSpPr>
          <p:nvPr/>
        </p:nvSpPr>
        <p:spPr bwMode="auto">
          <a:xfrm>
            <a:off x="1524000" y="2239053"/>
            <a:ext cx="8991600" cy="2654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2800" b="1" dirty="0">
                <a:solidFill>
                  <a:srgbClr val="FF3300"/>
                </a:solidFill>
                <a:effectLst/>
                <a:latin typeface=".VnTime" panose="020B7200000000000000" pitchFamily="34" charset="0"/>
              </a:rPr>
              <a:t>* </a:t>
            </a:r>
            <a:r>
              <a:rPr lang="en-US" altLang="en-US" sz="2800" b="1" dirty="0" err="1">
                <a:solidFill>
                  <a:srgbClr val="FF3300"/>
                </a:solidFill>
                <a:effectLst/>
                <a:latin typeface=".VnTime" panose="020B7200000000000000" pitchFamily="34" charset="0"/>
              </a:rPr>
              <a:t>Häc</a:t>
            </a:r>
            <a:r>
              <a:rPr lang="en-US" altLang="en-US" sz="2800" b="1" dirty="0">
                <a:solidFill>
                  <a:srgbClr val="FF3300"/>
                </a:solidFill>
                <a:effectLst/>
                <a:latin typeface=".VnTime" panose="020B7200000000000000" pitchFamily="34" charset="0"/>
              </a:rPr>
              <a:t> </a:t>
            </a:r>
            <a:r>
              <a:rPr lang="en-US" altLang="en-US" sz="2800" b="1" dirty="0" err="1">
                <a:solidFill>
                  <a:srgbClr val="FF3300"/>
                </a:solidFill>
                <a:effectLst/>
                <a:latin typeface=".VnTime" panose="020B7200000000000000" pitchFamily="34" charset="0"/>
              </a:rPr>
              <a:t>Sinh</a:t>
            </a:r>
            <a:r>
              <a:rPr lang="en-US" altLang="en-US" sz="2800" b="1" dirty="0">
                <a:solidFill>
                  <a:srgbClr val="FF3300"/>
                </a:solidFill>
                <a:effectLst/>
                <a:latin typeface=".VnTime" panose="020B7200000000000000" pitchFamily="34" charset="0"/>
              </a:rPr>
              <a:t> </a:t>
            </a:r>
            <a:r>
              <a:rPr lang="en-US" altLang="en-US" sz="2800" b="1" dirty="0" err="1">
                <a:solidFill>
                  <a:srgbClr val="FF3300"/>
                </a:solidFill>
                <a:effectLst/>
                <a:latin typeface=".VnTime" panose="020B7200000000000000" pitchFamily="34" charset="0"/>
              </a:rPr>
              <a:t>tiÓu</a:t>
            </a:r>
            <a:r>
              <a:rPr lang="en-US" altLang="en-US" sz="2800" b="1" dirty="0">
                <a:solidFill>
                  <a:srgbClr val="FF3300"/>
                </a:solidFill>
                <a:effectLst/>
                <a:latin typeface=".VnTime" panose="020B7200000000000000" pitchFamily="34" charset="0"/>
              </a:rPr>
              <a:t> </a:t>
            </a:r>
            <a:r>
              <a:rPr lang="en-US" altLang="en-US" sz="2800" b="1" dirty="0" err="1">
                <a:solidFill>
                  <a:srgbClr val="FF3300"/>
                </a:solidFill>
                <a:effectLst/>
                <a:latin typeface=".VnTime" panose="020B7200000000000000" pitchFamily="34" charset="0"/>
              </a:rPr>
              <a:t>häc</a:t>
            </a:r>
            <a:r>
              <a:rPr lang="en-US" altLang="en-US" sz="2800" b="1" dirty="0">
                <a:solidFill>
                  <a:srgbClr val="FF3300"/>
                </a:solidFill>
                <a:effectLst/>
                <a:latin typeface=".VnTime" panose="020B7200000000000000" pitchFamily="34" charset="0"/>
              </a:rPr>
              <a:t> </a:t>
            </a:r>
            <a:r>
              <a:rPr lang="en-US" altLang="en-US" sz="2800" b="1" dirty="0" err="1">
                <a:solidFill>
                  <a:srgbClr val="FF3300"/>
                </a:solidFill>
                <a:effectLst/>
                <a:latin typeface=".VnTime" panose="020B7200000000000000" pitchFamily="34" charset="0"/>
              </a:rPr>
              <a:t>Tr­ưêng</a:t>
            </a:r>
            <a:r>
              <a:rPr lang="en-US" altLang="en-US" sz="2800" b="1" dirty="0">
                <a:solidFill>
                  <a:srgbClr val="FF3300"/>
                </a:solidFill>
                <a:effectLst/>
                <a:latin typeface=".VnTime" panose="020B7200000000000000" pitchFamily="34" charset="0"/>
              </a:rPr>
              <a:t> </a:t>
            </a:r>
            <a:r>
              <a:rPr lang="en-US" altLang="en-US" sz="2800" b="1" dirty="0" err="1">
                <a:solidFill>
                  <a:srgbClr val="FF3300"/>
                </a:solidFill>
                <a:effectLst/>
                <a:latin typeface=".VnTime" panose="020B7200000000000000" pitchFamily="34" charset="0"/>
              </a:rPr>
              <a:t>Quèc</a:t>
            </a:r>
            <a:r>
              <a:rPr lang="en-US" altLang="en-US" sz="2800" b="1" dirty="0">
                <a:solidFill>
                  <a:srgbClr val="FF3300"/>
                </a:solidFill>
                <a:effectLst/>
                <a:latin typeface=".VnTime" panose="020B7200000000000000" pitchFamily="34" charset="0"/>
              </a:rPr>
              <a:t> </a:t>
            </a:r>
            <a:r>
              <a:rPr lang="en-US" altLang="en-US" sz="2800" b="1" dirty="0" err="1">
                <a:solidFill>
                  <a:srgbClr val="FF3300"/>
                </a:solidFill>
                <a:effectLst/>
                <a:latin typeface=".VnTime" panose="020B7200000000000000" pitchFamily="34" charset="0"/>
              </a:rPr>
              <a:t>tÕ</a:t>
            </a:r>
            <a:r>
              <a:rPr lang="en-US" altLang="en-US" sz="2800" b="1" dirty="0">
                <a:solidFill>
                  <a:srgbClr val="FF3300"/>
                </a:solidFill>
                <a:effectLst/>
                <a:latin typeface=".VnTime" panose="020B7200000000000000" pitchFamily="34" charset="0"/>
              </a:rPr>
              <a:t> </a:t>
            </a:r>
            <a:r>
              <a:rPr lang="en-US" altLang="en-US" sz="2800" b="1" dirty="0" err="1">
                <a:solidFill>
                  <a:srgbClr val="FF3300"/>
                </a:solidFill>
                <a:effectLst/>
                <a:latin typeface=".VnTime" panose="020B7200000000000000" pitchFamily="34" charset="0"/>
              </a:rPr>
              <a:t>Liªn</a:t>
            </a:r>
            <a:r>
              <a:rPr lang="en-US" altLang="en-US" sz="2800" b="1" dirty="0">
                <a:solidFill>
                  <a:srgbClr val="FF3300"/>
                </a:solidFill>
                <a:effectLst/>
                <a:latin typeface=".VnTime" panose="020B7200000000000000" pitchFamily="34" charset="0"/>
              </a:rPr>
              <a:t> </a:t>
            </a:r>
            <a:r>
              <a:rPr lang="en-US" altLang="en-US" sz="2800" b="1" dirty="0" err="1">
                <a:solidFill>
                  <a:srgbClr val="FF3300"/>
                </a:solidFill>
                <a:effectLst/>
                <a:latin typeface=".VnTime" panose="020B7200000000000000" pitchFamily="34" charset="0"/>
              </a:rPr>
              <a:t>hîp</a:t>
            </a:r>
            <a:r>
              <a:rPr lang="en-US" altLang="en-US" sz="2800" b="1" dirty="0">
                <a:solidFill>
                  <a:srgbClr val="FF3300"/>
                </a:solidFill>
                <a:effectLst/>
                <a:latin typeface=".VnTime" panose="020B7200000000000000" pitchFamily="34" charset="0"/>
              </a:rPr>
              <a:t> </a:t>
            </a:r>
            <a:r>
              <a:rPr lang="en-US" altLang="en-US" sz="2800" b="1" dirty="0" err="1">
                <a:solidFill>
                  <a:srgbClr val="FF3300"/>
                </a:solidFill>
                <a:effectLst/>
                <a:latin typeface=".VnTime" panose="020B7200000000000000" pitchFamily="34" charset="0"/>
              </a:rPr>
              <a:t>quèc</a:t>
            </a:r>
            <a:r>
              <a:rPr lang="en-US" altLang="en-US" sz="2800" b="1" dirty="0">
                <a:solidFill>
                  <a:srgbClr val="FF3300"/>
                </a:solidFill>
                <a:effectLst/>
                <a:latin typeface=".VnTime" panose="020B7200000000000000" pitchFamily="34" charset="0"/>
              </a:rPr>
              <a:t> ë </a:t>
            </a:r>
            <a:r>
              <a:rPr lang="en-US" altLang="en-US" sz="2800" b="1" dirty="0" err="1">
                <a:solidFill>
                  <a:srgbClr val="FF3300"/>
                </a:solidFill>
                <a:effectLst/>
                <a:latin typeface=".VnTime" panose="020B7200000000000000" pitchFamily="34" charset="0"/>
              </a:rPr>
              <a:t>phè</a:t>
            </a:r>
            <a:r>
              <a:rPr lang="en-US" altLang="en-US" sz="2800" b="1" dirty="0">
                <a:solidFill>
                  <a:srgbClr val="FF3300"/>
                </a:solidFill>
                <a:effectLst/>
                <a:latin typeface=".VnTime" panose="020B7200000000000000" pitchFamily="34" charset="0"/>
              </a:rPr>
              <a:t> V¹n </a:t>
            </a:r>
            <a:r>
              <a:rPr lang="en-US" altLang="en-US" sz="2800" b="1" dirty="0" err="1">
                <a:solidFill>
                  <a:srgbClr val="FF3300"/>
                </a:solidFill>
                <a:effectLst/>
                <a:latin typeface=".VnTime" panose="020B7200000000000000" pitchFamily="34" charset="0"/>
              </a:rPr>
              <a:t>Phóc</a:t>
            </a:r>
            <a:r>
              <a:rPr lang="en-US" altLang="en-US" sz="2800" b="1" dirty="0">
                <a:solidFill>
                  <a:srgbClr val="FF3300"/>
                </a:solidFill>
                <a:effectLst/>
                <a:latin typeface=".VnTime" panose="020B7200000000000000" pitchFamily="34" charset="0"/>
              </a:rPr>
              <a:t>, Hµ </a:t>
            </a:r>
            <a:r>
              <a:rPr lang="en-US" altLang="en-US" sz="2800" b="1" dirty="0" err="1">
                <a:solidFill>
                  <a:srgbClr val="FF3300"/>
                </a:solidFill>
                <a:effectLst/>
                <a:latin typeface=".VnTime" panose="020B7200000000000000" pitchFamily="34" charset="0"/>
              </a:rPr>
              <a:t>Néi</a:t>
            </a:r>
            <a:r>
              <a:rPr lang="en-US" altLang="en-US" sz="2800" b="1" dirty="0">
                <a:solidFill>
                  <a:srgbClr val="FF3300"/>
                </a:solidFill>
                <a:effectLst/>
                <a:latin typeface=".VnTime" panose="020B7200000000000000" pitchFamily="34" charset="0"/>
              </a:rPr>
              <a:t> </a:t>
            </a:r>
            <a:r>
              <a:rPr lang="en-US" altLang="en-US" sz="2800" b="1" dirty="0" err="1">
                <a:solidFill>
                  <a:srgbClr val="FF3300"/>
                </a:solidFill>
                <a:effectLst/>
                <a:latin typeface=".VnTime" panose="020B7200000000000000" pitchFamily="34" charset="0"/>
              </a:rPr>
              <a:t>rÊt</a:t>
            </a:r>
            <a:r>
              <a:rPr lang="en-US" altLang="en-US" sz="2800" b="1" dirty="0">
                <a:solidFill>
                  <a:srgbClr val="FF3300"/>
                </a:solidFill>
                <a:effectLst/>
                <a:latin typeface=".VnTime" panose="020B7200000000000000" pitchFamily="34" charset="0"/>
              </a:rPr>
              <a:t> ®</a:t>
            </a:r>
            <a:r>
              <a:rPr lang="en-US" altLang="en-US" sz="2800" b="1" dirty="0" err="1">
                <a:solidFill>
                  <a:srgbClr val="FF3300"/>
                </a:solidFill>
                <a:effectLst/>
                <a:latin typeface=".VnTime" panose="020B7200000000000000" pitchFamily="34" charset="0"/>
              </a:rPr>
              <a:t>oµn</a:t>
            </a:r>
            <a:r>
              <a:rPr lang="en-US" altLang="en-US" sz="2800" b="1" dirty="0">
                <a:solidFill>
                  <a:srgbClr val="FF3300"/>
                </a:solidFill>
                <a:effectLst/>
                <a:latin typeface=".VnTime" panose="020B7200000000000000" pitchFamily="34" charset="0"/>
              </a:rPr>
              <a:t> </a:t>
            </a:r>
            <a:r>
              <a:rPr lang="en-US" altLang="en-US" sz="2800" b="1" dirty="0" err="1">
                <a:solidFill>
                  <a:srgbClr val="FF3300"/>
                </a:solidFill>
                <a:effectLst/>
                <a:latin typeface=".VnTime" panose="020B7200000000000000" pitchFamily="34" charset="0"/>
              </a:rPr>
              <a:t>kÕt</a:t>
            </a:r>
            <a:r>
              <a:rPr lang="en-US" altLang="en-US" sz="2800" b="1" dirty="0">
                <a:solidFill>
                  <a:srgbClr val="FF3300"/>
                </a:solidFill>
                <a:effectLst/>
                <a:latin typeface=".VnTime" panose="020B7200000000000000" pitchFamily="34" charset="0"/>
              </a:rPr>
              <a:t> vµ </a:t>
            </a:r>
            <a:r>
              <a:rPr lang="en-US" altLang="en-US" sz="2800" b="1" dirty="0" err="1">
                <a:solidFill>
                  <a:srgbClr val="FF3300"/>
                </a:solidFill>
                <a:effectLst/>
                <a:latin typeface=".VnTime" panose="020B7200000000000000" pitchFamily="34" charset="0"/>
              </a:rPr>
              <a:t>cã</a:t>
            </a:r>
            <a:r>
              <a:rPr lang="en-US" altLang="en-US" sz="2800" b="1" dirty="0">
                <a:solidFill>
                  <a:srgbClr val="FF3300"/>
                </a:solidFill>
                <a:effectLst/>
                <a:latin typeface=".VnTime" panose="020B7200000000000000" pitchFamily="34" charset="0"/>
              </a:rPr>
              <a:t> </a:t>
            </a:r>
            <a:r>
              <a:rPr lang="en-US" altLang="en-US" sz="2800" b="1" dirty="0" err="1">
                <a:solidFill>
                  <a:srgbClr val="FF3300"/>
                </a:solidFill>
                <a:effectLst/>
                <a:latin typeface=".VnTime" panose="020B7200000000000000" pitchFamily="34" charset="0"/>
              </a:rPr>
              <a:t>nhiÒu</a:t>
            </a:r>
            <a:r>
              <a:rPr lang="en-US" altLang="en-US" sz="2800" b="1" dirty="0">
                <a:solidFill>
                  <a:srgbClr val="FF3300"/>
                </a:solidFill>
                <a:effectLst/>
                <a:latin typeface=".VnTime" panose="020B7200000000000000" pitchFamily="34" charset="0"/>
              </a:rPr>
              <a:t> </a:t>
            </a:r>
            <a:r>
              <a:rPr lang="en-US" altLang="en-US" sz="2800" b="1" dirty="0" err="1">
                <a:solidFill>
                  <a:srgbClr val="FF3300"/>
                </a:solidFill>
                <a:effectLst/>
                <a:latin typeface=".VnTime" panose="020B7200000000000000" pitchFamily="34" charset="0"/>
              </a:rPr>
              <a:t>sinh</a:t>
            </a:r>
            <a:r>
              <a:rPr lang="en-US" altLang="en-US" sz="2800" b="1" dirty="0">
                <a:solidFill>
                  <a:srgbClr val="FF3300"/>
                </a:solidFill>
                <a:effectLst/>
                <a:latin typeface=".VnTime" panose="020B7200000000000000" pitchFamily="34" charset="0"/>
              </a:rPr>
              <a:t> ho¹t </a:t>
            </a:r>
            <a:r>
              <a:rPr lang="en-US" altLang="en-US" sz="2800" b="1" dirty="0" err="1">
                <a:solidFill>
                  <a:srgbClr val="FF3300"/>
                </a:solidFill>
                <a:effectLst/>
                <a:latin typeface=".VnTime" panose="020B7200000000000000" pitchFamily="34" charset="0"/>
              </a:rPr>
              <a:t>bæ</a:t>
            </a:r>
            <a:r>
              <a:rPr lang="en-US" altLang="en-US" sz="2800" b="1" dirty="0">
                <a:solidFill>
                  <a:srgbClr val="FF3300"/>
                </a:solidFill>
                <a:effectLst/>
                <a:latin typeface=".VnTime" panose="020B7200000000000000" pitchFamily="34" charset="0"/>
              </a:rPr>
              <a:t> </a:t>
            </a:r>
            <a:r>
              <a:rPr lang="en-US" altLang="en-US" sz="2800" b="1" dirty="0" err="1">
                <a:solidFill>
                  <a:srgbClr val="FF3300"/>
                </a:solidFill>
                <a:effectLst/>
                <a:latin typeface=".VnTime" panose="020B7200000000000000" pitchFamily="34" charset="0"/>
              </a:rPr>
              <a:t>Ých</a:t>
            </a:r>
            <a:r>
              <a:rPr lang="en-US" altLang="en-US" sz="2800" b="1" dirty="0">
                <a:solidFill>
                  <a:srgbClr val="FF3300"/>
                </a:solidFill>
                <a:effectLst/>
                <a:latin typeface=".VnTime" panose="020B7200000000000000" pitchFamily="34" charset="0"/>
              </a:rPr>
              <a:t> </a:t>
            </a:r>
            <a:r>
              <a:rPr lang="en-US" altLang="en-US" sz="2800" b="1" dirty="0" err="1">
                <a:solidFill>
                  <a:srgbClr val="FF3300"/>
                </a:solidFill>
                <a:effectLst/>
                <a:latin typeface=".VnTime" panose="020B7200000000000000" pitchFamily="34" charset="0"/>
              </a:rPr>
              <a:t>nh­</a:t>
            </a:r>
            <a:r>
              <a:rPr lang="en-US" altLang="en-US" sz="2800" b="1" dirty="0">
                <a:solidFill>
                  <a:srgbClr val="FF3300"/>
                </a:solidFill>
                <a:effectLst/>
                <a:latin typeface=".VnTime" panose="020B7200000000000000" pitchFamily="34" charset="0"/>
              </a:rPr>
              <a:t> </a:t>
            </a:r>
            <a:r>
              <a:rPr lang="en-US" altLang="en-US" sz="2800" b="1" dirty="0" err="1">
                <a:solidFill>
                  <a:srgbClr val="FF3300"/>
                </a:solidFill>
                <a:effectLst/>
                <a:latin typeface=".VnTime" panose="020B7200000000000000" pitchFamily="34" charset="0"/>
              </a:rPr>
              <a:t>tæ</a:t>
            </a:r>
            <a:r>
              <a:rPr lang="en-US" altLang="en-US" sz="2800" b="1" dirty="0">
                <a:solidFill>
                  <a:srgbClr val="FF3300"/>
                </a:solidFill>
                <a:effectLst/>
                <a:latin typeface=".VnTime" panose="020B7200000000000000" pitchFamily="34" charset="0"/>
              </a:rPr>
              <a:t> </a:t>
            </a:r>
            <a:r>
              <a:rPr lang="en-US" altLang="en-US" sz="2800" b="1" dirty="0" err="1">
                <a:solidFill>
                  <a:srgbClr val="FF3300"/>
                </a:solidFill>
                <a:effectLst/>
                <a:latin typeface=".VnTime" panose="020B7200000000000000" pitchFamily="34" charset="0"/>
              </a:rPr>
              <a:t>chøc</a:t>
            </a:r>
            <a:r>
              <a:rPr lang="en-US" altLang="en-US" sz="2800" b="1" dirty="0">
                <a:solidFill>
                  <a:srgbClr val="FF3300"/>
                </a:solidFill>
                <a:effectLst/>
                <a:latin typeface=".VnTime" panose="020B7200000000000000" pitchFamily="34" charset="0"/>
              </a:rPr>
              <a:t> </a:t>
            </a:r>
            <a:r>
              <a:rPr lang="en-US" altLang="en-US" sz="2800" b="1" dirty="0" err="1">
                <a:solidFill>
                  <a:srgbClr val="FF3300"/>
                </a:solidFill>
                <a:effectLst/>
                <a:latin typeface=".VnTime" panose="020B7200000000000000" pitchFamily="34" charset="0"/>
              </a:rPr>
              <a:t>sinh</a:t>
            </a:r>
            <a:r>
              <a:rPr lang="en-US" altLang="en-US" sz="2800" b="1" dirty="0">
                <a:solidFill>
                  <a:srgbClr val="FF3300"/>
                </a:solidFill>
                <a:effectLst/>
                <a:latin typeface=".VnTime" panose="020B7200000000000000" pitchFamily="34" charset="0"/>
              </a:rPr>
              <a:t> ho¹t </a:t>
            </a:r>
            <a:r>
              <a:rPr lang="en-US" altLang="en-US" sz="2800" b="1" dirty="0" err="1">
                <a:solidFill>
                  <a:srgbClr val="FF3300"/>
                </a:solidFill>
                <a:effectLst/>
                <a:latin typeface=".VnTime" panose="020B7200000000000000" pitchFamily="34" charset="0"/>
              </a:rPr>
              <a:t>céng</a:t>
            </a:r>
            <a:r>
              <a:rPr lang="en-US" altLang="en-US" sz="2800" b="1" dirty="0">
                <a:solidFill>
                  <a:srgbClr val="FF3300"/>
                </a:solidFill>
                <a:effectLst/>
                <a:latin typeface=".VnTime" panose="020B7200000000000000" pitchFamily="34" charset="0"/>
              </a:rPr>
              <a:t> ®</a:t>
            </a:r>
            <a:r>
              <a:rPr lang="en-US" altLang="en-US" sz="2800" b="1" dirty="0" err="1">
                <a:solidFill>
                  <a:srgbClr val="FF3300"/>
                </a:solidFill>
                <a:effectLst/>
                <a:latin typeface=".VnTime" panose="020B7200000000000000" pitchFamily="34" charset="0"/>
              </a:rPr>
              <a:t>ång</a:t>
            </a:r>
            <a:r>
              <a:rPr lang="en-US" altLang="en-US" sz="2800" b="1" dirty="0">
                <a:solidFill>
                  <a:srgbClr val="FF3300"/>
                </a:solidFill>
                <a:effectLst/>
                <a:latin typeface=".VnTime" panose="020B7200000000000000" pitchFamily="34" charset="0"/>
              </a:rPr>
              <a:t>, </a:t>
            </a:r>
            <a:r>
              <a:rPr lang="en-US" altLang="en-US" sz="2800" b="1" dirty="0" err="1">
                <a:solidFill>
                  <a:srgbClr val="FF3300"/>
                </a:solidFill>
                <a:effectLst/>
                <a:latin typeface=".VnTime" panose="020B7200000000000000" pitchFamily="34" charset="0"/>
              </a:rPr>
              <a:t>tæ</a:t>
            </a:r>
            <a:r>
              <a:rPr lang="en-US" altLang="en-US" sz="2800" b="1" dirty="0">
                <a:solidFill>
                  <a:srgbClr val="FF3300"/>
                </a:solidFill>
                <a:effectLst/>
                <a:latin typeface=".VnTime" panose="020B7200000000000000" pitchFamily="34" charset="0"/>
              </a:rPr>
              <a:t> </a:t>
            </a:r>
            <a:r>
              <a:rPr lang="en-US" altLang="en-US" sz="2800" b="1" dirty="0" err="1">
                <a:solidFill>
                  <a:srgbClr val="FF3300"/>
                </a:solidFill>
                <a:effectLst/>
                <a:latin typeface=".VnTime" panose="020B7200000000000000" pitchFamily="34" charset="0"/>
              </a:rPr>
              <a:t>chøc</a:t>
            </a:r>
            <a:r>
              <a:rPr lang="en-US" altLang="en-US" sz="2800" b="1" dirty="0">
                <a:solidFill>
                  <a:srgbClr val="FF3300"/>
                </a:solidFill>
                <a:effectLst/>
                <a:latin typeface=".VnTime" panose="020B7200000000000000" pitchFamily="34" charset="0"/>
              </a:rPr>
              <a:t> </a:t>
            </a:r>
            <a:r>
              <a:rPr lang="en-US" altLang="en-US" sz="2800" b="1" dirty="0" err="1">
                <a:solidFill>
                  <a:srgbClr val="FF3300"/>
                </a:solidFill>
                <a:effectLst/>
                <a:latin typeface=".VnTime" panose="020B7200000000000000" pitchFamily="34" charset="0"/>
              </a:rPr>
              <a:t>héi</a:t>
            </a:r>
            <a:r>
              <a:rPr lang="en-US" altLang="en-US" sz="2800" b="1" dirty="0">
                <a:solidFill>
                  <a:srgbClr val="FF3300"/>
                </a:solidFill>
                <a:effectLst/>
                <a:latin typeface=".VnTime" panose="020B7200000000000000" pitchFamily="34" charset="0"/>
              </a:rPr>
              <a:t> </a:t>
            </a:r>
            <a:r>
              <a:rPr lang="en-US" altLang="en-US" sz="2800" b="1" dirty="0" err="1">
                <a:solidFill>
                  <a:srgbClr val="FF3300"/>
                </a:solidFill>
                <a:effectLst/>
                <a:latin typeface=".VnTime" panose="020B7200000000000000" pitchFamily="34" charset="0"/>
              </a:rPr>
              <a:t>chî</a:t>
            </a:r>
            <a:r>
              <a:rPr lang="en-US" altLang="en-US" sz="2800" b="1" dirty="0">
                <a:solidFill>
                  <a:srgbClr val="FF3300"/>
                </a:solidFill>
                <a:effectLst/>
                <a:latin typeface=".VnTime" panose="020B7200000000000000" pitchFamily="34" charset="0"/>
              </a:rPr>
              <a:t> </a:t>
            </a:r>
            <a:r>
              <a:rPr lang="en-US" altLang="en-US" sz="2800" b="1" dirty="0" err="1">
                <a:solidFill>
                  <a:srgbClr val="FF3300"/>
                </a:solidFill>
                <a:effectLst/>
                <a:latin typeface=".VnTime" panose="020B7200000000000000" pitchFamily="34" charset="0"/>
              </a:rPr>
              <a:t>b¸n</a:t>
            </a:r>
            <a:r>
              <a:rPr lang="en-US" altLang="en-US" sz="2800" b="1" dirty="0">
                <a:solidFill>
                  <a:srgbClr val="FF3300"/>
                </a:solidFill>
                <a:effectLst/>
                <a:latin typeface=".VnTime" panose="020B7200000000000000" pitchFamily="34" charset="0"/>
              </a:rPr>
              <a:t> </a:t>
            </a:r>
            <a:r>
              <a:rPr lang="en-US" altLang="en-US" sz="2800" b="1" dirty="0" err="1">
                <a:solidFill>
                  <a:srgbClr val="FF3300"/>
                </a:solidFill>
                <a:effectLst/>
                <a:latin typeface=".VnTime" panose="020B7200000000000000" pitchFamily="34" charset="0"/>
              </a:rPr>
              <a:t>s¶n</a:t>
            </a:r>
            <a:r>
              <a:rPr lang="en-US" altLang="en-US" sz="2800" b="1" dirty="0">
                <a:solidFill>
                  <a:srgbClr val="FF3300"/>
                </a:solidFill>
                <a:effectLst/>
                <a:latin typeface=".VnTime" panose="020B7200000000000000" pitchFamily="34" charset="0"/>
              </a:rPr>
              <a:t> </a:t>
            </a:r>
            <a:r>
              <a:rPr lang="en-US" altLang="en-US" sz="2800" b="1" dirty="0" err="1">
                <a:solidFill>
                  <a:srgbClr val="FF3300"/>
                </a:solidFill>
                <a:effectLst/>
                <a:latin typeface=".VnTime" panose="020B7200000000000000" pitchFamily="34" charset="0"/>
              </a:rPr>
              <a:t>phÈm</a:t>
            </a:r>
            <a:r>
              <a:rPr lang="en-US" altLang="en-US" sz="2800" b="1" dirty="0">
                <a:solidFill>
                  <a:srgbClr val="FF3300"/>
                </a:solidFill>
                <a:effectLst/>
                <a:latin typeface=".VnTime" panose="020B7200000000000000" pitchFamily="34" charset="0"/>
              </a:rPr>
              <a:t> do </a:t>
            </a:r>
            <a:r>
              <a:rPr lang="en-US" altLang="en-US" sz="2800" b="1" dirty="0" err="1">
                <a:solidFill>
                  <a:srgbClr val="FF3300"/>
                </a:solidFill>
                <a:effectLst/>
                <a:latin typeface=".VnTime" panose="020B7200000000000000" pitchFamily="34" charset="0"/>
              </a:rPr>
              <a:t>chÝnh</a:t>
            </a:r>
            <a:r>
              <a:rPr lang="en-US" altLang="en-US" sz="2800" b="1" dirty="0">
                <a:solidFill>
                  <a:srgbClr val="FF3300"/>
                </a:solidFill>
                <a:effectLst/>
                <a:latin typeface=".VnTime" panose="020B7200000000000000" pitchFamily="34" charset="0"/>
              </a:rPr>
              <a:t> </a:t>
            </a:r>
            <a:r>
              <a:rPr lang="en-US" altLang="en-US" sz="2800" b="1" dirty="0" err="1">
                <a:solidFill>
                  <a:srgbClr val="FF3300"/>
                </a:solidFill>
                <a:effectLst/>
                <a:latin typeface=".VnTime" panose="020B7200000000000000" pitchFamily="34" charset="0"/>
              </a:rPr>
              <a:t>m×nh</a:t>
            </a:r>
            <a:r>
              <a:rPr lang="en-US" altLang="en-US" sz="2800" b="1" dirty="0">
                <a:solidFill>
                  <a:srgbClr val="FF3300"/>
                </a:solidFill>
                <a:effectLst/>
                <a:latin typeface=".VnTime" panose="020B7200000000000000" pitchFamily="34" charset="0"/>
              </a:rPr>
              <a:t> </a:t>
            </a:r>
            <a:r>
              <a:rPr lang="en-US" altLang="en-US" sz="2800" b="1" dirty="0" err="1">
                <a:solidFill>
                  <a:srgbClr val="FF3300"/>
                </a:solidFill>
                <a:effectLst/>
                <a:latin typeface=".VnTime" panose="020B7200000000000000" pitchFamily="34" charset="0"/>
              </a:rPr>
              <a:t>lµm</a:t>
            </a:r>
            <a:r>
              <a:rPr lang="en-US" altLang="en-US" sz="2800" b="1" dirty="0">
                <a:solidFill>
                  <a:srgbClr val="FF3300"/>
                </a:solidFill>
                <a:effectLst/>
                <a:latin typeface=".VnTime" panose="020B7200000000000000" pitchFamily="34" charset="0"/>
              </a:rPr>
              <a:t> </a:t>
            </a:r>
            <a:r>
              <a:rPr lang="en-US" altLang="en-US" sz="2800" b="1" dirty="0" err="1">
                <a:solidFill>
                  <a:srgbClr val="FF3300"/>
                </a:solidFill>
                <a:effectLst/>
                <a:latin typeface=".VnTime" panose="020B7200000000000000" pitchFamily="34" charset="0"/>
              </a:rPr>
              <a:t>ra</a:t>
            </a:r>
            <a:r>
              <a:rPr lang="en-US" altLang="en-US" sz="2800" b="1" dirty="0">
                <a:solidFill>
                  <a:srgbClr val="FF3300"/>
                </a:solidFill>
                <a:effectLst/>
                <a:latin typeface=".VnTime" panose="020B7200000000000000" pitchFamily="34" charset="0"/>
              </a:rPr>
              <a:t> ®Ó </a:t>
            </a:r>
            <a:r>
              <a:rPr lang="en-US" altLang="en-US" sz="2800" b="1" dirty="0" err="1">
                <a:solidFill>
                  <a:srgbClr val="FF3300"/>
                </a:solidFill>
                <a:effectLst/>
                <a:latin typeface=".VnTime" panose="020B7200000000000000" pitchFamily="34" charset="0"/>
              </a:rPr>
              <a:t>gãp</a:t>
            </a:r>
            <a:r>
              <a:rPr lang="en-US" altLang="en-US" sz="2800" b="1" dirty="0">
                <a:solidFill>
                  <a:srgbClr val="FF3300"/>
                </a:solidFill>
                <a:effectLst/>
                <a:latin typeface=".VnTime" panose="020B7200000000000000" pitchFamily="34" charset="0"/>
              </a:rPr>
              <a:t> </a:t>
            </a:r>
            <a:r>
              <a:rPr lang="en-US" altLang="en-US" sz="2800" b="1" dirty="0" err="1">
                <a:solidFill>
                  <a:srgbClr val="FF3300"/>
                </a:solidFill>
                <a:effectLst/>
                <a:latin typeface=".VnTime" panose="020B7200000000000000" pitchFamily="34" charset="0"/>
              </a:rPr>
              <a:t>tiÒn</a:t>
            </a:r>
            <a:r>
              <a:rPr lang="en-US" altLang="en-US" sz="2800" b="1" dirty="0">
                <a:solidFill>
                  <a:srgbClr val="FF3300"/>
                </a:solidFill>
                <a:effectLst/>
                <a:latin typeface=".VnTime" panose="020B7200000000000000" pitchFamily="34" charset="0"/>
              </a:rPr>
              <a:t> </a:t>
            </a:r>
            <a:r>
              <a:rPr lang="en-US" altLang="en-US" sz="2800" b="1" dirty="0" err="1">
                <a:solidFill>
                  <a:srgbClr val="FF3300"/>
                </a:solidFill>
                <a:effectLst/>
                <a:latin typeface=".VnTime" panose="020B7200000000000000" pitchFamily="34" charset="0"/>
              </a:rPr>
              <a:t>tÆng</a:t>
            </a:r>
            <a:r>
              <a:rPr lang="en-US" altLang="en-US" sz="2800" b="1" dirty="0">
                <a:solidFill>
                  <a:srgbClr val="FF3300"/>
                </a:solidFill>
                <a:effectLst/>
                <a:latin typeface=".VnTime" panose="020B7200000000000000" pitchFamily="34" charset="0"/>
              </a:rPr>
              <a:t> </a:t>
            </a:r>
            <a:r>
              <a:rPr lang="en-US" altLang="en-US" sz="2800" b="1" dirty="0" err="1">
                <a:solidFill>
                  <a:srgbClr val="FF3300"/>
                </a:solidFill>
                <a:effectLst/>
                <a:latin typeface=".VnTime" panose="020B7200000000000000" pitchFamily="34" charset="0"/>
              </a:rPr>
              <a:t>chư­¬ng</a:t>
            </a:r>
            <a:r>
              <a:rPr lang="en-US" altLang="en-US" sz="2800" b="1" dirty="0">
                <a:solidFill>
                  <a:srgbClr val="FF3300"/>
                </a:solidFill>
                <a:effectLst/>
                <a:latin typeface=".VnTime" panose="020B7200000000000000" pitchFamily="34" charset="0"/>
              </a:rPr>
              <a:t> </a:t>
            </a:r>
            <a:r>
              <a:rPr lang="en-US" altLang="en-US" sz="2800" b="1" dirty="0" err="1">
                <a:solidFill>
                  <a:srgbClr val="FF3300"/>
                </a:solidFill>
                <a:effectLst/>
                <a:latin typeface=".VnTime" panose="020B7200000000000000" pitchFamily="34" charset="0"/>
              </a:rPr>
              <a:t>tr×nh</a:t>
            </a:r>
            <a:r>
              <a:rPr lang="en-US" altLang="en-US" sz="2800" b="1" dirty="0">
                <a:solidFill>
                  <a:srgbClr val="FF3300"/>
                </a:solidFill>
                <a:effectLst/>
                <a:latin typeface=".VnTime" panose="020B7200000000000000" pitchFamily="34" charset="0"/>
              </a:rPr>
              <a:t> </a:t>
            </a:r>
            <a:r>
              <a:rPr lang="en-US" altLang="en-US" sz="2800" b="1" i="1" dirty="0" err="1">
                <a:solidFill>
                  <a:srgbClr val="FF3300"/>
                </a:solidFill>
                <a:effectLst/>
                <a:latin typeface=".VnTime" panose="020B7200000000000000" pitchFamily="34" charset="0"/>
              </a:rPr>
              <a:t>PhÉu</a:t>
            </a:r>
            <a:r>
              <a:rPr lang="en-US" altLang="en-US" sz="2800" b="1" i="1" dirty="0">
                <a:solidFill>
                  <a:srgbClr val="FF3300"/>
                </a:solidFill>
                <a:effectLst/>
                <a:latin typeface=".VnTime" panose="020B7200000000000000" pitchFamily="34" charset="0"/>
              </a:rPr>
              <a:t> </a:t>
            </a:r>
            <a:r>
              <a:rPr lang="en-US" altLang="en-US" sz="2800" b="1" i="1" dirty="0" err="1">
                <a:solidFill>
                  <a:srgbClr val="FF3300"/>
                </a:solidFill>
                <a:effectLst/>
                <a:latin typeface=".VnTime" panose="020B7200000000000000" pitchFamily="34" charset="0"/>
              </a:rPr>
              <a:t>thuËt</a:t>
            </a:r>
            <a:r>
              <a:rPr lang="en-US" altLang="en-US" sz="2800" b="1" i="1" dirty="0">
                <a:solidFill>
                  <a:srgbClr val="FF3300"/>
                </a:solidFill>
                <a:effectLst/>
                <a:latin typeface=".VnTime" panose="020B7200000000000000" pitchFamily="34" charset="0"/>
              </a:rPr>
              <a:t> </a:t>
            </a:r>
            <a:r>
              <a:rPr lang="en-US" altLang="en-US" sz="2800" b="1" i="1" dirty="0" err="1">
                <a:solidFill>
                  <a:srgbClr val="FF3300"/>
                </a:solidFill>
                <a:effectLst/>
                <a:latin typeface=".VnTime" panose="020B7200000000000000" pitchFamily="34" charset="0"/>
              </a:rPr>
              <a:t>nô</a:t>
            </a:r>
            <a:r>
              <a:rPr lang="en-US" altLang="en-US" sz="2800" b="1" i="1" dirty="0">
                <a:solidFill>
                  <a:srgbClr val="FF3300"/>
                </a:solidFill>
                <a:effectLst/>
                <a:latin typeface=".VnTime" panose="020B7200000000000000" pitchFamily="34" charset="0"/>
              </a:rPr>
              <a:t> </a:t>
            </a:r>
            <a:r>
              <a:rPr lang="en-US" altLang="en-US" sz="2800" b="1" i="1" dirty="0" err="1">
                <a:solidFill>
                  <a:srgbClr val="FF3300"/>
                </a:solidFill>
                <a:effectLst/>
                <a:latin typeface=".VnTime" panose="020B7200000000000000" pitchFamily="34" charset="0"/>
              </a:rPr>
              <a:t>c­êi</a:t>
            </a:r>
            <a:r>
              <a:rPr lang="en-US" altLang="en-US" sz="2800" b="1" i="1" dirty="0">
                <a:solidFill>
                  <a:srgbClr val="FF3300"/>
                </a:solidFill>
                <a:effectLst/>
                <a:latin typeface=".VnTime" panose="020B7200000000000000" pitchFamily="34" charset="0"/>
              </a:rPr>
              <a:t>.</a:t>
            </a:r>
            <a:br>
              <a:rPr lang="en-US" altLang="en-US" sz="2800" b="1" i="1" dirty="0">
                <a:solidFill>
                  <a:srgbClr val="FF3300"/>
                </a:solidFill>
                <a:effectLst/>
                <a:latin typeface=".VnTime" panose="020B7200000000000000" pitchFamily="34" charset="0"/>
              </a:rPr>
            </a:br>
            <a:endParaRPr lang="en-US" altLang="en-US" sz="2800" b="1" i="1" dirty="0">
              <a:solidFill>
                <a:srgbClr val="FF3300"/>
              </a:solidFill>
              <a:effectLst/>
              <a:latin typeface=".VnTime" panose="020B7200000000000000"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13314"/>
                                        </p:tgtEl>
                                        <p:attrNameLst>
                                          <p:attrName>style.visibility</p:attrName>
                                        </p:attrNameLst>
                                      </p:cBhvr>
                                      <p:to>
                                        <p:strVal val="visible"/>
                                      </p:to>
                                    </p:set>
                                    <p:animEffect transition="in" filter="randombar(horizontal)">
                                      <p:cBhvr>
                                        <p:cTn id="7" dur="500"/>
                                        <p:tgtEl>
                                          <p:spTgt spid="1331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nodeType="clickEffect">
                                  <p:stCondLst>
                                    <p:cond delay="0"/>
                                  </p:stCondLst>
                                  <p:childTnLst>
                                    <p:set>
                                      <p:cBhvr>
                                        <p:cTn id="11" dur="1" fill="hold">
                                          <p:stCondLst>
                                            <p:cond delay="0"/>
                                          </p:stCondLst>
                                        </p:cTn>
                                        <p:tgtEl>
                                          <p:spTgt spid="13315">
                                            <p:txEl>
                                              <p:pRg st="0" end="0"/>
                                            </p:txEl>
                                          </p:spTgt>
                                        </p:tgtEl>
                                        <p:attrNameLst>
                                          <p:attrName>style.visibility</p:attrName>
                                        </p:attrNameLst>
                                      </p:cBhvr>
                                      <p:to>
                                        <p:strVal val="visible"/>
                                      </p:to>
                                    </p:set>
                                    <p:anim calcmode="lin" valueType="num">
                                      <p:cBhvr additive="base">
                                        <p:cTn id="12" dur="500" fill="hold"/>
                                        <p:tgtEl>
                                          <p:spTgt spid="13315">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1331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2" presetClass="exit" presetSubtype="4" fill="hold" nodeType="clickEffect">
                                  <p:stCondLst>
                                    <p:cond delay="0"/>
                                  </p:stCondLst>
                                  <p:childTnLst>
                                    <p:anim calcmode="lin" valueType="num">
                                      <p:cBhvr additive="base">
                                        <p:cTn id="17" dur="500"/>
                                        <p:tgtEl>
                                          <p:spTgt spid="13315">
                                            <p:txEl>
                                              <p:pRg st="0" end="0"/>
                                            </p:txEl>
                                          </p:spTgt>
                                        </p:tgtEl>
                                        <p:attrNameLst>
                                          <p:attrName>ppt_x</p:attrName>
                                        </p:attrNameLst>
                                      </p:cBhvr>
                                      <p:tavLst>
                                        <p:tav tm="0">
                                          <p:val>
                                            <p:strVal val="ppt_x"/>
                                          </p:val>
                                        </p:tav>
                                        <p:tav tm="100000">
                                          <p:val>
                                            <p:strVal val="ppt_x"/>
                                          </p:val>
                                        </p:tav>
                                      </p:tavLst>
                                    </p:anim>
                                    <p:anim calcmode="lin" valueType="num">
                                      <p:cBhvr additive="base">
                                        <p:cTn id="18" dur="500"/>
                                        <p:tgtEl>
                                          <p:spTgt spid="13315">
                                            <p:txEl>
                                              <p:pRg st="0" end="0"/>
                                            </p:txEl>
                                          </p:spTgt>
                                        </p:tgtEl>
                                        <p:attrNameLst>
                                          <p:attrName>ppt_y</p:attrName>
                                        </p:attrNameLst>
                                      </p:cBhvr>
                                      <p:tavLst>
                                        <p:tav tm="0">
                                          <p:val>
                                            <p:strVal val="ppt_y"/>
                                          </p:val>
                                        </p:tav>
                                        <p:tav tm="100000">
                                          <p:val>
                                            <p:strVal val="1+ppt_h/2"/>
                                          </p:val>
                                        </p:tav>
                                      </p:tavLst>
                                    </p:anim>
                                    <p:set>
                                      <p:cBhvr>
                                        <p:cTn id="19" dur="1" fill="hold">
                                          <p:stCondLst>
                                            <p:cond delay="499"/>
                                          </p:stCondLst>
                                        </p:cTn>
                                        <p:tgtEl>
                                          <p:spTgt spid="13315">
                                            <p:txEl>
                                              <p:pRg st="0" end="0"/>
                                            </p:txEl>
                                          </p:spTgt>
                                        </p:tgtEl>
                                        <p:attrNameLst>
                                          <p:attrName>style.visibility</p:attrName>
                                        </p:attrNameLst>
                                      </p:cBhvr>
                                      <p:to>
                                        <p:strVal val="hidden"/>
                                      </p:to>
                                    </p:set>
                                  </p:childTnLst>
                                </p:cTn>
                              </p:par>
                            </p:childTnLst>
                          </p:cTn>
                        </p:par>
                      </p:childTnLst>
                    </p:cTn>
                  </p:par>
                  <p:par>
                    <p:cTn id="20" fill="hold" nodeType="clickPar">
                      <p:stCondLst>
                        <p:cond delay="indefinite"/>
                      </p:stCondLst>
                      <p:childTnLst>
                        <p:par>
                          <p:cTn id="21" fill="hold" nodeType="withGroup">
                            <p:stCondLst>
                              <p:cond delay="0"/>
                            </p:stCondLst>
                            <p:childTnLst>
                              <p:par>
                                <p:cTn id="22" presetID="20" presetClass="entr" presetSubtype="0" fill="hold" nodeType="clickEffect">
                                  <p:stCondLst>
                                    <p:cond delay="0"/>
                                  </p:stCondLst>
                                  <p:childTnLst>
                                    <p:set>
                                      <p:cBhvr>
                                        <p:cTn id="23" dur="1" fill="hold">
                                          <p:stCondLst>
                                            <p:cond delay="0"/>
                                          </p:stCondLst>
                                        </p:cTn>
                                        <p:tgtEl>
                                          <p:spTgt spid="13319">
                                            <p:txEl>
                                              <p:pRg st="0" end="0"/>
                                            </p:txEl>
                                          </p:spTgt>
                                        </p:tgtEl>
                                        <p:attrNameLst>
                                          <p:attrName>style.visibility</p:attrName>
                                        </p:attrNameLst>
                                      </p:cBhvr>
                                      <p:to>
                                        <p:strVal val="visible"/>
                                      </p:to>
                                    </p:set>
                                    <p:animEffect transition="in" filter="wedge">
                                      <p:cBhvr>
                                        <p:cTn id="24" dur="2000"/>
                                        <p:tgtEl>
                                          <p:spTgt spid="13319">
                                            <p:txEl>
                                              <p:pRg st="0" end="0"/>
                                            </p:txEl>
                                          </p:spTgt>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2" presetClass="entr" presetSubtype="4" fill="hold" nodeType="clickEffect">
                                  <p:stCondLst>
                                    <p:cond delay="0"/>
                                  </p:stCondLst>
                                  <p:childTnLst>
                                    <p:set>
                                      <p:cBhvr>
                                        <p:cTn id="28" dur="1" fill="hold">
                                          <p:stCondLst>
                                            <p:cond delay="0"/>
                                          </p:stCondLst>
                                        </p:cTn>
                                        <p:tgtEl>
                                          <p:spTgt spid="13320">
                                            <p:txEl>
                                              <p:pRg st="0" end="0"/>
                                            </p:txEl>
                                          </p:spTgt>
                                        </p:tgtEl>
                                        <p:attrNameLst>
                                          <p:attrName>style.visibility</p:attrName>
                                        </p:attrNameLst>
                                      </p:cBhvr>
                                      <p:to>
                                        <p:strVal val="visible"/>
                                      </p:to>
                                    </p:set>
                                    <p:anim calcmode="lin" valueType="num">
                                      <p:cBhvr additive="base">
                                        <p:cTn id="29" dur="500" fill="hold"/>
                                        <p:tgtEl>
                                          <p:spTgt spid="13320">
                                            <p:txEl>
                                              <p:pRg st="0" end="0"/>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13320">
                                            <p:txEl>
                                              <p:pRg st="0" end="0"/>
                                            </p:txEl>
                                          </p:spTgt>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13320">
                                            <p:txEl>
                                              <p:pRg st="1" end="1"/>
                                            </p:txEl>
                                          </p:spTgt>
                                        </p:tgtEl>
                                        <p:attrNameLst>
                                          <p:attrName>style.visibility</p:attrName>
                                        </p:attrNameLst>
                                      </p:cBhvr>
                                      <p:to>
                                        <p:strVal val="visible"/>
                                      </p:to>
                                    </p:set>
                                    <p:anim calcmode="lin" valueType="num">
                                      <p:cBhvr additive="base">
                                        <p:cTn id="33" dur="500" fill="hold"/>
                                        <p:tgtEl>
                                          <p:spTgt spid="13320">
                                            <p:txEl>
                                              <p:pRg st="1" end="1"/>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13320">
                                            <p:txEl>
                                              <p:pRg st="1" end="1"/>
                                            </p:txEl>
                                          </p:spTgt>
                                        </p:tgtEl>
                                        <p:attrNameLst>
                                          <p:attrName>ppt_y</p:attrName>
                                        </p:attrNameLst>
                                      </p:cBhvr>
                                      <p:tavLst>
                                        <p:tav tm="0">
                                          <p:val>
                                            <p:strVal val="1+#ppt_h/2"/>
                                          </p:val>
                                        </p:tav>
                                        <p:tav tm="100000">
                                          <p:val>
                                            <p:strVal val="#ppt_y"/>
                                          </p:val>
                                        </p:tav>
                                      </p:tavLst>
                                    </p:anim>
                                  </p:childTnLst>
                                </p:cTn>
                              </p:par>
                              <p:par>
                                <p:cTn id="35" presetID="2" presetClass="entr" presetSubtype="4" fill="hold" nodeType="withEffect">
                                  <p:stCondLst>
                                    <p:cond delay="0"/>
                                  </p:stCondLst>
                                  <p:childTnLst>
                                    <p:set>
                                      <p:cBhvr>
                                        <p:cTn id="36" dur="1" fill="hold">
                                          <p:stCondLst>
                                            <p:cond delay="0"/>
                                          </p:stCondLst>
                                        </p:cTn>
                                        <p:tgtEl>
                                          <p:spTgt spid="13320">
                                            <p:txEl>
                                              <p:pRg st="2" end="2"/>
                                            </p:txEl>
                                          </p:spTgt>
                                        </p:tgtEl>
                                        <p:attrNameLst>
                                          <p:attrName>style.visibility</p:attrName>
                                        </p:attrNameLst>
                                      </p:cBhvr>
                                      <p:to>
                                        <p:strVal val="visible"/>
                                      </p:to>
                                    </p:set>
                                    <p:anim calcmode="lin" valueType="num">
                                      <p:cBhvr additive="base">
                                        <p:cTn id="37" dur="500" fill="hold"/>
                                        <p:tgtEl>
                                          <p:spTgt spid="13320">
                                            <p:txEl>
                                              <p:pRg st="2" end="2"/>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3320">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xit" presetSubtype="4" fill="hold" grpId="0" nodeType="clickEffect">
                                  <p:stCondLst>
                                    <p:cond delay="0"/>
                                  </p:stCondLst>
                                  <p:childTnLst>
                                    <p:anim calcmode="lin" valueType="num">
                                      <p:cBhvr additive="base">
                                        <p:cTn id="42" dur="500"/>
                                        <p:tgtEl>
                                          <p:spTgt spid="13319">
                                            <p:txEl>
                                              <p:pRg st="0" end="0"/>
                                            </p:txEl>
                                          </p:spTgt>
                                        </p:tgtEl>
                                        <p:attrNameLst>
                                          <p:attrName>ppt_x</p:attrName>
                                        </p:attrNameLst>
                                      </p:cBhvr>
                                      <p:tavLst>
                                        <p:tav tm="0">
                                          <p:val>
                                            <p:strVal val="ppt_x"/>
                                          </p:val>
                                        </p:tav>
                                        <p:tav tm="100000">
                                          <p:val>
                                            <p:strVal val="ppt_x"/>
                                          </p:val>
                                        </p:tav>
                                      </p:tavLst>
                                    </p:anim>
                                    <p:anim calcmode="lin" valueType="num">
                                      <p:cBhvr additive="base">
                                        <p:cTn id="43" dur="500"/>
                                        <p:tgtEl>
                                          <p:spTgt spid="13319">
                                            <p:txEl>
                                              <p:pRg st="0" end="0"/>
                                            </p:txEl>
                                          </p:spTgt>
                                        </p:tgtEl>
                                        <p:attrNameLst>
                                          <p:attrName>ppt_y</p:attrName>
                                        </p:attrNameLst>
                                      </p:cBhvr>
                                      <p:tavLst>
                                        <p:tav tm="0">
                                          <p:val>
                                            <p:strVal val="ppt_y"/>
                                          </p:val>
                                        </p:tav>
                                        <p:tav tm="100000">
                                          <p:val>
                                            <p:strVal val="1+ppt_h/2"/>
                                          </p:val>
                                        </p:tav>
                                      </p:tavLst>
                                    </p:anim>
                                    <p:set>
                                      <p:cBhvr>
                                        <p:cTn id="44" dur="1" fill="hold">
                                          <p:stCondLst>
                                            <p:cond delay="499"/>
                                          </p:stCondLst>
                                        </p:cTn>
                                        <p:tgtEl>
                                          <p:spTgt spid="13319">
                                            <p:txEl>
                                              <p:pRg st="0" end="0"/>
                                            </p:txEl>
                                          </p:spTgt>
                                        </p:tgtEl>
                                        <p:attrNameLst>
                                          <p:attrName>style.visibility</p:attrName>
                                        </p:attrNameLst>
                                      </p:cBhvr>
                                      <p:to>
                                        <p:strVal val="hidden"/>
                                      </p:to>
                                    </p:set>
                                  </p:childTnLst>
                                </p:cTn>
                              </p:par>
                              <p:par>
                                <p:cTn id="45" presetID="53" presetClass="exit" presetSubtype="0" fill="hold" grpId="0" nodeType="withEffect">
                                  <p:stCondLst>
                                    <p:cond delay="0"/>
                                  </p:stCondLst>
                                  <p:childTnLst>
                                    <p:anim calcmode="lin" valueType="num">
                                      <p:cBhvr>
                                        <p:cTn id="46" dur="500"/>
                                        <p:tgtEl>
                                          <p:spTgt spid="13320">
                                            <p:txEl>
                                              <p:pRg st="0" end="0"/>
                                            </p:txEl>
                                          </p:spTgt>
                                        </p:tgtEl>
                                        <p:attrNameLst>
                                          <p:attrName>ppt_w</p:attrName>
                                        </p:attrNameLst>
                                      </p:cBhvr>
                                      <p:tavLst>
                                        <p:tav tm="0">
                                          <p:val>
                                            <p:strVal val="ppt_w"/>
                                          </p:val>
                                        </p:tav>
                                        <p:tav tm="100000">
                                          <p:val>
                                            <p:fltVal val="0"/>
                                          </p:val>
                                        </p:tav>
                                      </p:tavLst>
                                    </p:anim>
                                    <p:anim calcmode="lin" valueType="num">
                                      <p:cBhvr>
                                        <p:cTn id="47" dur="500"/>
                                        <p:tgtEl>
                                          <p:spTgt spid="13320">
                                            <p:txEl>
                                              <p:pRg st="0" end="0"/>
                                            </p:txEl>
                                          </p:spTgt>
                                        </p:tgtEl>
                                        <p:attrNameLst>
                                          <p:attrName>ppt_h</p:attrName>
                                        </p:attrNameLst>
                                      </p:cBhvr>
                                      <p:tavLst>
                                        <p:tav tm="0">
                                          <p:val>
                                            <p:strVal val="ppt_h"/>
                                          </p:val>
                                        </p:tav>
                                        <p:tav tm="100000">
                                          <p:val>
                                            <p:fltVal val="0"/>
                                          </p:val>
                                        </p:tav>
                                      </p:tavLst>
                                    </p:anim>
                                    <p:animEffect transition="out" filter="fade">
                                      <p:cBhvr>
                                        <p:cTn id="48" dur="500"/>
                                        <p:tgtEl>
                                          <p:spTgt spid="13320">
                                            <p:txEl>
                                              <p:pRg st="0" end="0"/>
                                            </p:txEl>
                                          </p:spTgt>
                                        </p:tgtEl>
                                      </p:cBhvr>
                                    </p:animEffect>
                                    <p:set>
                                      <p:cBhvr>
                                        <p:cTn id="49" dur="1" fill="hold">
                                          <p:stCondLst>
                                            <p:cond delay="499"/>
                                          </p:stCondLst>
                                        </p:cTn>
                                        <p:tgtEl>
                                          <p:spTgt spid="13320">
                                            <p:txEl>
                                              <p:pRg st="0" end="0"/>
                                            </p:txEl>
                                          </p:spTgt>
                                        </p:tgtEl>
                                        <p:attrNameLst>
                                          <p:attrName>style.visibility</p:attrName>
                                        </p:attrNameLst>
                                      </p:cBhvr>
                                      <p:to>
                                        <p:strVal val="hidden"/>
                                      </p:to>
                                    </p:set>
                                  </p:childTnLst>
                                </p:cTn>
                              </p:par>
                              <p:par>
                                <p:cTn id="50" presetID="53" presetClass="exit" presetSubtype="0" fill="hold" grpId="0" nodeType="withEffect">
                                  <p:stCondLst>
                                    <p:cond delay="0"/>
                                  </p:stCondLst>
                                  <p:childTnLst>
                                    <p:anim calcmode="lin" valueType="num">
                                      <p:cBhvr>
                                        <p:cTn id="51" dur="500"/>
                                        <p:tgtEl>
                                          <p:spTgt spid="13320">
                                            <p:txEl>
                                              <p:pRg st="1" end="1"/>
                                            </p:txEl>
                                          </p:spTgt>
                                        </p:tgtEl>
                                        <p:attrNameLst>
                                          <p:attrName>ppt_w</p:attrName>
                                        </p:attrNameLst>
                                      </p:cBhvr>
                                      <p:tavLst>
                                        <p:tav tm="0">
                                          <p:val>
                                            <p:strVal val="ppt_w"/>
                                          </p:val>
                                        </p:tav>
                                        <p:tav tm="100000">
                                          <p:val>
                                            <p:fltVal val="0"/>
                                          </p:val>
                                        </p:tav>
                                      </p:tavLst>
                                    </p:anim>
                                    <p:anim calcmode="lin" valueType="num">
                                      <p:cBhvr>
                                        <p:cTn id="52" dur="500"/>
                                        <p:tgtEl>
                                          <p:spTgt spid="13320">
                                            <p:txEl>
                                              <p:pRg st="1" end="1"/>
                                            </p:txEl>
                                          </p:spTgt>
                                        </p:tgtEl>
                                        <p:attrNameLst>
                                          <p:attrName>ppt_h</p:attrName>
                                        </p:attrNameLst>
                                      </p:cBhvr>
                                      <p:tavLst>
                                        <p:tav tm="0">
                                          <p:val>
                                            <p:strVal val="ppt_h"/>
                                          </p:val>
                                        </p:tav>
                                        <p:tav tm="100000">
                                          <p:val>
                                            <p:fltVal val="0"/>
                                          </p:val>
                                        </p:tav>
                                      </p:tavLst>
                                    </p:anim>
                                    <p:animEffect transition="out" filter="fade">
                                      <p:cBhvr>
                                        <p:cTn id="53" dur="500"/>
                                        <p:tgtEl>
                                          <p:spTgt spid="13320">
                                            <p:txEl>
                                              <p:pRg st="1" end="1"/>
                                            </p:txEl>
                                          </p:spTgt>
                                        </p:tgtEl>
                                      </p:cBhvr>
                                    </p:animEffect>
                                    <p:set>
                                      <p:cBhvr>
                                        <p:cTn id="54" dur="1" fill="hold">
                                          <p:stCondLst>
                                            <p:cond delay="499"/>
                                          </p:stCondLst>
                                        </p:cTn>
                                        <p:tgtEl>
                                          <p:spTgt spid="13320">
                                            <p:txEl>
                                              <p:pRg st="1" end="1"/>
                                            </p:txEl>
                                          </p:spTgt>
                                        </p:tgtEl>
                                        <p:attrNameLst>
                                          <p:attrName>style.visibility</p:attrName>
                                        </p:attrNameLst>
                                      </p:cBhvr>
                                      <p:to>
                                        <p:strVal val="hidden"/>
                                      </p:to>
                                    </p:set>
                                  </p:childTnLst>
                                </p:cTn>
                              </p:par>
                              <p:par>
                                <p:cTn id="55" presetID="53" presetClass="exit" presetSubtype="0" fill="hold" grpId="0" nodeType="withEffect">
                                  <p:stCondLst>
                                    <p:cond delay="0"/>
                                  </p:stCondLst>
                                  <p:childTnLst>
                                    <p:anim calcmode="lin" valueType="num">
                                      <p:cBhvr>
                                        <p:cTn id="56" dur="500"/>
                                        <p:tgtEl>
                                          <p:spTgt spid="13320">
                                            <p:txEl>
                                              <p:pRg st="2" end="2"/>
                                            </p:txEl>
                                          </p:spTgt>
                                        </p:tgtEl>
                                        <p:attrNameLst>
                                          <p:attrName>ppt_w</p:attrName>
                                        </p:attrNameLst>
                                      </p:cBhvr>
                                      <p:tavLst>
                                        <p:tav tm="0">
                                          <p:val>
                                            <p:strVal val="ppt_w"/>
                                          </p:val>
                                        </p:tav>
                                        <p:tav tm="100000">
                                          <p:val>
                                            <p:fltVal val="0"/>
                                          </p:val>
                                        </p:tav>
                                      </p:tavLst>
                                    </p:anim>
                                    <p:anim calcmode="lin" valueType="num">
                                      <p:cBhvr>
                                        <p:cTn id="57" dur="500"/>
                                        <p:tgtEl>
                                          <p:spTgt spid="13320">
                                            <p:txEl>
                                              <p:pRg st="2" end="2"/>
                                            </p:txEl>
                                          </p:spTgt>
                                        </p:tgtEl>
                                        <p:attrNameLst>
                                          <p:attrName>ppt_h</p:attrName>
                                        </p:attrNameLst>
                                      </p:cBhvr>
                                      <p:tavLst>
                                        <p:tav tm="0">
                                          <p:val>
                                            <p:strVal val="ppt_h"/>
                                          </p:val>
                                        </p:tav>
                                        <p:tav tm="100000">
                                          <p:val>
                                            <p:fltVal val="0"/>
                                          </p:val>
                                        </p:tav>
                                      </p:tavLst>
                                    </p:anim>
                                    <p:animEffect transition="out" filter="fade">
                                      <p:cBhvr>
                                        <p:cTn id="58" dur="500"/>
                                        <p:tgtEl>
                                          <p:spTgt spid="13320">
                                            <p:txEl>
                                              <p:pRg st="2" end="2"/>
                                            </p:txEl>
                                          </p:spTgt>
                                        </p:tgtEl>
                                      </p:cBhvr>
                                    </p:animEffect>
                                    <p:set>
                                      <p:cBhvr>
                                        <p:cTn id="59" dur="1" fill="hold">
                                          <p:stCondLst>
                                            <p:cond delay="499"/>
                                          </p:stCondLst>
                                        </p:cTn>
                                        <p:tgtEl>
                                          <p:spTgt spid="13320">
                                            <p:txEl>
                                              <p:pRg st="2" end="2"/>
                                            </p:txEl>
                                          </p:spTgt>
                                        </p:tgtEl>
                                        <p:attrNameLst>
                                          <p:attrName>style.visibility</p:attrName>
                                        </p:attrNameLst>
                                      </p:cBhvr>
                                      <p:to>
                                        <p:strVal val="hidden"/>
                                      </p:to>
                                    </p:set>
                                  </p:childTnLst>
                                </p:cTn>
                              </p:par>
                            </p:childTnLst>
                          </p:cTn>
                        </p:par>
                      </p:childTnLst>
                    </p:cTn>
                  </p:par>
                  <p:par>
                    <p:cTn id="60" fill="hold">
                      <p:stCondLst>
                        <p:cond delay="indefinite"/>
                      </p:stCondLst>
                      <p:childTnLst>
                        <p:par>
                          <p:cTn id="61" fill="hold">
                            <p:stCondLst>
                              <p:cond delay="0"/>
                            </p:stCondLst>
                            <p:childTnLst>
                              <p:par>
                                <p:cTn id="62" presetID="21" presetClass="entr" presetSubtype="4" fill="hold" nodeType="clickEffect">
                                  <p:stCondLst>
                                    <p:cond delay="0"/>
                                  </p:stCondLst>
                                  <p:childTnLst>
                                    <p:set>
                                      <p:cBhvr>
                                        <p:cTn id="63" dur="1" fill="hold">
                                          <p:stCondLst>
                                            <p:cond delay="0"/>
                                          </p:stCondLst>
                                        </p:cTn>
                                        <p:tgtEl>
                                          <p:spTgt spid="13322">
                                            <p:txEl>
                                              <p:pRg st="0" end="0"/>
                                            </p:txEl>
                                          </p:spTgt>
                                        </p:tgtEl>
                                        <p:attrNameLst>
                                          <p:attrName>style.visibility</p:attrName>
                                        </p:attrNameLst>
                                      </p:cBhvr>
                                      <p:to>
                                        <p:strVal val="visible"/>
                                      </p:to>
                                    </p:set>
                                    <p:animEffect transition="in" filter="wheel(4)">
                                      <p:cBhvr>
                                        <p:cTn id="64" dur="2000"/>
                                        <p:tgtEl>
                                          <p:spTgt spid="13322">
                                            <p:txEl>
                                              <p:pRg st="0" end="0"/>
                                            </p:txEl>
                                          </p:spTgt>
                                        </p:tgtEl>
                                      </p:cBhvr>
                                    </p:animEffect>
                                  </p:childTnLst>
                                </p:cTn>
                              </p:par>
                            </p:childTnLst>
                          </p:cTn>
                        </p:par>
                      </p:childTnLst>
                    </p:cTn>
                  </p:par>
                  <p:par>
                    <p:cTn id="65" fill="hold" nodeType="clickPar">
                      <p:stCondLst>
                        <p:cond delay="indefinite"/>
                      </p:stCondLst>
                      <p:childTnLst>
                        <p:par>
                          <p:cTn id="66" fill="hold" nodeType="withGroup">
                            <p:stCondLst>
                              <p:cond delay="0"/>
                            </p:stCondLst>
                            <p:childTnLst>
                              <p:par>
                                <p:cTn id="67" presetID="2" presetClass="entr" presetSubtype="4" fill="hold" nodeType="clickEffect">
                                  <p:stCondLst>
                                    <p:cond delay="0"/>
                                  </p:stCondLst>
                                  <p:childTnLst>
                                    <p:set>
                                      <p:cBhvr>
                                        <p:cTn id="68" dur="1" fill="hold">
                                          <p:stCondLst>
                                            <p:cond delay="0"/>
                                          </p:stCondLst>
                                        </p:cTn>
                                        <p:tgtEl>
                                          <p:spTgt spid="13324">
                                            <p:txEl>
                                              <p:pRg st="0" end="0"/>
                                            </p:txEl>
                                          </p:spTgt>
                                        </p:tgtEl>
                                        <p:attrNameLst>
                                          <p:attrName>style.visibility</p:attrName>
                                        </p:attrNameLst>
                                      </p:cBhvr>
                                      <p:to>
                                        <p:strVal val="visible"/>
                                      </p:to>
                                    </p:set>
                                    <p:anim calcmode="lin" valueType="num">
                                      <p:cBhvr additive="base">
                                        <p:cTn id="69" dur="500" fill="hold"/>
                                        <p:tgtEl>
                                          <p:spTgt spid="13324">
                                            <p:txEl>
                                              <p:pRg st="0" end="0"/>
                                            </p:txEl>
                                          </p:spTgt>
                                        </p:tgtEl>
                                        <p:attrNameLst>
                                          <p:attrName>ppt_x</p:attrName>
                                        </p:attrNameLst>
                                      </p:cBhvr>
                                      <p:tavLst>
                                        <p:tav tm="0">
                                          <p:val>
                                            <p:strVal val="#ppt_x"/>
                                          </p:val>
                                        </p:tav>
                                        <p:tav tm="100000">
                                          <p:val>
                                            <p:strVal val="#ppt_x"/>
                                          </p:val>
                                        </p:tav>
                                      </p:tavLst>
                                    </p:anim>
                                    <p:anim calcmode="lin" valueType="num">
                                      <p:cBhvr additive="base">
                                        <p:cTn id="70" dur="500" fill="hold"/>
                                        <p:tgtEl>
                                          <p:spTgt spid="1332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4" grpId="0"/>
      <p:bldP spid="13319" grpId="0" build="allAtOnce"/>
      <p:bldP spid="13320" grpId="0" build="allAtOnce"/>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4">
            <a:extLst>
              <a:ext uri="{FF2B5EF4-FFF2-40B4-BE49-F238E27FC236}">
                <a16:creationId xmlns:a16="http://schemas.microsoft.com/office/drawing/2014/main" id="{76A97E3E-7562-46BD-9C04-4B7607B0FCE0}"/>
              </a:ext>
            </a:extLst>
          </p:cNvPr>
          <p:cNvCxnSpPr/>
          <p:nvPr/>
        </p:nvCxnSpPr>
        <p:spPr>
          <a:xfrm flipV="1">
            <a:off x="351692" y="3688877"/>
            <a:ext cx="1645920" cy="1589650"/>
          </a:xfrm>
          <a:prstGeom prst="line">
            <a:avLst/>
          </a:prstGeom>
        </p:spPr>
        <p:style>
          <a:lnRef idx="3">
            <a:schemeClr val="accent2"/>
          </a:lnRef>
          <a:fillRef idx="0">
            <a:schemeClr val="accent2"/>
          </a:fillRef>
          <a:effectRef idx="2">
            <a:schemeClr val="accent2"/>
          </a:effectRef>
          <a:fontRef idx="minor">
            <a:schemeClr val="tx1"/>
          </a:fontRef>
        </p:style>
      </p:cxnSp>
      <p:cxnSp>
        <p:nvCxnSpPr>
          <p:cNvPr id="5" name="Straight Connector 6">
            <a:extLst>
              <a:ext uri="{FF2B5EF4-FFF2-40B4-BE49-F238E27FC236}">
                <a16:creationId xmlns:a16="http://schemas.microsoft.com/office/drawing/2014/main" id="{66F2416B-4ABF-4FDE-871B-6FCF632431D9}"/>
              </a:ext>
            </a:extLst>
          </p:cNvPr>
          <p:cNvCxnSpPr/>
          <p:nvPr/>
        </p:nvCxnSpPr>
        <p:spPr>
          <a:xfrm>
            <a:off x="331763" y="5320732"/>
            <a:ext cx="1806527" cy="28135"/>
          </a:xfrm>
          <a:prstGeom prst="line">
            <a:avLst/>
          </a:prstGeom>
        </p:spPr>
        <p:style>
          <a:lnRef idx="3">
            <a:schemeClr val="accent2"/>
          </a:lnRef>
          <a:fillRef idx="0">
            <a:schemeClr val="accent2"/>
          </a:fillRef>
          <a:effectRef idx="2">
            <a:schemeClr val="accent2"/>
          </a:effectRef>
          <a:fontRef idx="minor">
            <a:schemeClr val="tx1"/>
          </a:fontRef>
        </p:style>
      </p:cxnSp>
      <p:sp>
        <p:nvSpPr>
          <p:cNvPr id="6" name="TextBox 11">
            <a:extLst>
              <a:ext uri="{FF2B5EF4-FFF2-40B4-BE49-F238E27FC236}">
                <a16:creationId xmlns:a16="http://schemas.microsoft.com/office/drawing/2014/main" id="{E5262CDA-E980-4A4F-A338-BB918B2B0801}"/>
              </a:ext>
            </a:extLst>
          </p:cNvPr>
          <p:cNvSpPr txBox="1"/>
          <p:nvPr/>
        </p:nvSpPr>
        <p:spPr>
          <a:xfrm>
            <a:off x="2053884" y="4950934"/>
            <a:ext cx="10138117" cy="584775"/>
          </a:xfrm>
          <a:prstGeom prst="rect">
            <a:avLst/>
          </a:prstGeom>
          <a:noFill/>
        </p:spPr>
        <p:txBody>
          <a:bodyPr wrap="square" rtlCol="0">
            <a:spAutoFit/>
          </a:bodyPr>
          <a:lstStyle/>
          <a:p>
            <a:r>
              <a:rPr lang="vi-VN" sz="3200" dirty="0">
                <a:latin typeface="+mj-lt"/>
              </a:rPr>
              <a:t>Tin về ngày phát động ủng hộ quỹ vì người nghèo ở khu phố</a:t>
            </a:r>
            <a:endParaRPr lang="en-US" sz="3200" dirty="0">
              <a:latin typeface="+mj-lt"/>
            </a:endParaRPr>
          </a:p>
        </p:txBody>
      </p:sp>
      <p:sp>
        <p:nvSpPr>
          <p:cNvPr id="7" name="TextBox 12">
            <a:extLst>
              <a:ext uri="{FF2B5EF4-FFF2-40B4-BE49-F238E27FC236}">
                <a16:creationId xmlns:a16="http://schemas.microsoft.com/office/drawing/2014/main" id="{AB748665-29DB-49FB-9EEF-3A13E3305FDA}"/>
              </a:ext>
            </a:extLst>
          </p:cNvPr>
          <p:cNvSpPr txBox="1"/>
          <p:nvPr/>
        </p:nvSpPr>
        <p:spPr>
          <a:xfrm>
            <a:off x="2138290" y="3286984"/>
            <a:ext cx="8491025" cy="584775"/>
          </a:xfrm>
          <a:prstGeom prst="rect">
            <a:avLst/>
          </a:prstGeom>
          <a:noFill/>
        </p:spPr>
        <p:txBody>
          <a:bodyPr wrap="square" rtlCol="0">
            <a:spAutoFit/>
          </a:bodyPr>
          <a:lstStyle/>
          <a:p>
            <a:r>
              <a:rPr lang="vi-VN" sz="3200" dirty="0">
                <a:latin typeface="+mj-lt"/>
              </a:rPr>
              <a:t>Phong trào đền ơn đáp nghĩa ở xã em</a:t>
            </a:r>
            <a:endParaRPr lang="en-US" sz="3200" dirty="0">
              <a:latin typeface="+mj-lt"/>
            </a:endParaRPr>
          </a:p>
        </p:txBody>
      </p:sp>
      <p:sp>
        <p:nvSpPr>
          <p:cNvPr id="8" name="Text Box 21">
            <a:extLst>
              <a:ext uri="{FF2B5EF4-FFF2-40B4-BE49-F238E27FC236}">
                <a16:creationId xmlns:a16="http://schemas.microsoft.com/office/drawing/2014/main" id="{90E4D463-4E89-45BC-8114-8F89CE821F99}"/>
              </a:ext>
            </a:extLst>
          </p:cNvPr>
          <p:cNvSpPr txBox="1">
            <a:spLocks noChangeArrowheads="1"/>
          </p:cNvSpPr>
          <p:nvPr/>
        </p:nvSpPr>
        <p:spPr bwMode="auto">
          <a:xfrm>
            <a:off x="1043126" y="548421"/>
            <a:ext cx="10105747" cy="20621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en-US" sz="3200" b="1" dirty="0" err="1">
                <a:solidFill>
                  <a:schemeClr val="tx2"/>
                </a:solidFill>
                <a:effectLst/>
                <a:latin typeface=".VnTime" panose="020B7200000000000000" pitchFamily="34" charset="0"/>
              </a:rPr>
              <a:t>Bµi</a:t>
            </a:r>
            <a:r>
              <a:rPr lang="en-US" altLang="en-US" sz="3200" b="1" dirty="0">
                <a:solidFill>
                  <a:schemeClr val="tx2"/>
                </a:solidFill>
                <a:effectLst/>
                <a:latin typeface=".VnTime" panose="020B7200000000000000" pitchFamily="34" charset="0"/>
              </a:rPr>
              <a:t> 2: </a:t>
            </a:r>
            <a:r>
              <a:rPr lang="en-US" altLang="en-US" sz="3200" b="1" dirty="0" err="1">
                <a:solidFill>
                  <a:schemeClr val="tx2"/>
                </a:solidFill>
                <a:effectLst/>
                <a:latin typeface=".VnTime" panose="020B7200000000000000" pitchFamily="34" charset="0"/>
              </a:rPr>
              <a:t>Em</a:t>
            </a:r>
            <a:r>
              <a:rPr lang="en-US" altLang="en-US" sz="3200" b="1" dirty="0">
                <a:solidFill>
                  <a:schemeClr val="tx2"/>
                </a:solidFill>
                <a:effectLst/>
                <a:latin typeface=".VnTime" panose="020B7200000000000000" pitchFamily="34" charset="0"/>
              </a:rPr>
              <a:t> </a:t>
            </a:r>
            <a:r>
              <a:rPr lang="en-US" altLang="en-US" sz="3200" b="1" dirty="0" err="1">
                <a:solidFill>
                  <a:schemeClr val="tx2"/>
                </a:solidFill>
                <a:effectLst/>
                <a:latin typeface=".VnTime" panose="020B7200000000000000" pitchFamily="34" charset="0"/>
              </a:rPr>
              <a:t>h·y</a:t>
            </a:r>
            <a:r>
              <a:rPr lang="en-US" altLang="en-US" sz="3200" b="1" dirty="0">
                <a:solidFill>
                  <a:schemeClr val="tx2"/>
                </a:solidFill>
                <a:effectLst/>
                <a:latin typeface=".VnTime" panose="020B7200000000000000" pitchFamily="34" charset="0"/>
              </a:rPr>
              <a:t> </a:t>
            </a:r>
            <a:r>
              <a:rPr lang="en-US" altLang="en-US" sz="3200" b="1" u="sng" dirty="0" err="1">
                <a:solidFill>
                  <a:schemeClr val="tx2"/>
                </a:solidFill>
                <a:effectLst/>
                <a:latin typeface=".VnTime" panose="020B7200000000000000" pitchFamily="34" charset="0"/>
              </a:rPr>
              <a:t>viÕt</a:t>
            </a:r>
            <a:r>
              <a:rPr lang="en-US" altLang="en-US" sz="3200" b="1" u="sng" dirty="0">
                <a:solidFill>
                  <a:schemeClr val="tx2"/>
                </a:solidFill>
                <a:effectLst/>
                <a:latin typeface=".VnTime" panose="020B7200000000000000" pitchFamily="34" charset="0"/>
              </a:rPr>
              <a:t> </a:t>
            </a:r>
            <a:r>
              <a:rPr lang="en-US" altLang="en-US" sz="3200" b="1" u="sng" dirty="0" err="1">
                <a:solidFill>
                  <a:schemeClr val="tx2"/>
                </a:solidFill>
                <a:effectLst/>
                <a:latin typeface=".VnTime" panose="020B7200000000000000" pitchFamily="34" charset="0"/>
              </a:rPr>
              <a:t>mét</a:t>
            </a:r>
            <a:r>
              <a:rPr lang="en-US" altLang="en-US" sz="3200" b="1" u="sng" dirty="0">
                <a:solidFill>
                  <a:schemeClr val="tx2"/>
                </a:solidFill>
                <a:effectLst/>
                <a:latin typeface=".VnTime" panose="020B7200000000000000" pitchFamily="34" charset="0"/>
              </a:rPr>
              <a:t> tin</a:t>
            </a:r>
            <a:r>
              <a:rPr lang="en-US" altLang="en-US" sz="3200" b="1" dirty="0">
                <a:solidFill>
                  <a:schemeClr val="tx2"/>
                </a:solidFill>
                <a:effectLst/>
                <a:latin typeface=".VnTime" panose="020B7200000000000000" pitchFamily="34" charset="0"/>
              </a:rPr>
              <a:t> </a:t>
            </a:r>
            <a:r>
              <a:rPr lang="en-US" altLang="en-US" sz="3200" b="1" dirty="0" err="1">
                <a:solidFill>
                  <a:schemeClr val="tx2"/>
                </a:solidFill>
                <a:effectLst/>
                <a:latin typeface=".VnTime" panose="020B7200000000000000" pitchFamily="34" charset="0"/>
              </a:rPr>
              <a:t>vÒ</a:t>
            </a:r>
            <a:r>
              <a:rPr lang="en-US" altLang="en-US" sz="3200" b="1" dirty="0">
                <a:solidFill>
                  <a:schemeClr val="tx2"/>
                </a:solidFill>
                <a:effectLst/>
                <a:latin typeface=".VnTime" panose="020B7200000000000000" pitchFamily="34" charset="0"/>
              </a:rPr>
              <a:t> </a:t>
            </a:r>
            <a:r>
              <a:rPr lang="en-US" altLang="en-US" sz="3200" b="1" u="sng" dirty="0">
                <a:solidFill>
                  <a:schemeClr val="tx2"/>
                </a:solidFill>
                <a:effectLst/>
                <a:latin typeface=".VnTime" panose="020B7200000000000000" pitchFamily="34" charset="0"/>
              </a:rPr>
              <a:t>ho¹t ®</a:t>
            </a:r>
            <a:r>
              <a:rPr lang="en-US" altLang="en-US" sz="3200" b="1" u="sng" dirty="0" err="1">
                <a:solidFill>
                  <a:schemeClr val="tx2"/>
                </a:solidFill>
                <a:effectLst/>
                <a:latin typeface=".VnTime" panose="020B7200000000000000" pitchFamily="34" charset="0"/>
              </a:rPr>
              <a:t>éng</a:t>
            </a:r>
            <a:r>
              <a:rPr lang="en-US" altLang="en-US" sz="3200" b="1" dirty="0">
                <a:solidFill>
                  <a:schemeClr val="tx2"/>
                </a:solidFill>
                <a:effectLst/>
                <a:latin typeface=".VnTime" panose="020B7200000000000000" pitchFamily="34" charset="0"/>
              </a:rPr>
              <a:t> </a:t>
            </a:r>
            <a:r>
              <a:rPr lang="en-US" altLang="en-US" sz="3200" b="1" dirty="0" err="1">
                <a:solidFill>
                  <a:schemeClr val="tx2"/>
                </a:solidFill>
                <a:effectLst/>
                <a:latin typeface=".VnTime" panose="020B7200000000000000" pitchFamily="34" charset="0"/>
              </a:rPr>
              <a:t>cña</a:t>
            </a:r>
            <a:r>
              <a:rPr lang="en-US" altLang="en-US" sz="3200" b="1" dirty="0">
                <a:solidFill>
                  <a:schemeClr val="tx2"/>
                </a:solidFill>
                <a:effectLst/>
                <a:latin typeface=".VnTime" panose="020B7200000000000000" pitchFamily="34" charset="0"/>
              </a:rPr>
              <a:t> </a:t>
            </a:r>
            <a:r>
              <a:rPr lang="en-US" altLang="en-US" sz="3200" b="1" u="sng" dirty="0">
                <a:solidFill>
                  <a:schemeClr val="tx2"/>
                </a:solidFill>
                <a:effectLst/>
                <a:latin typeface=".VnTime" panose="020B7200000000000000" pitchFamily="34" charset="0"/>
              </a:rPr>
              <a:t>chi ®</a:t>
            </a:r>
            <a:r>
              <a:rPr lang="en-US" altLang="en-US" sz="3200" b="1" u="sng" dirty="0" err="1">
                <a:solidFill>
                  <a:schemeClr val="tx2"/>
                </a:solidFill>
                <a:effectLst/>
                <a:latin typeface=".VnTime" panose="020B7200000000000000" pitchFamily="34" charset="0"/>
              </a:rPr>
              <a:t>éi</a:t>
            </a:r>
            <a:r>
              <a:rPr lang="en-US" altLang="en-US" sz="3200" b="1" dirty="0">
                <a:solidFill>
                  <a:schemeClr val="tx2"/>
                </a:solidFill>
                <a:effectLst/>
                <a:latin typeface=".VnTime" panose="020B7200000000000000" pitchFamily="34" charset="0"/>
              </a:rPr>
              <a:t>, </a:t>
            </a:r>
            <a:r>
              <a:rPr lang="en-US" altLang="en-US" sz="3200" b="1" u="sng" dirty="0" err="1">
                <a:solidFill>
                  <a:schemeClr val="tx2"/>
                </a:solidFill>
                <a:effectLst/>
                <a:latin typeface=".VnTime" panose="020B7200000000000000" pitchFamily="34" charset="0"/>
              </a:rPr>
              <a:t>liªn</a:t>
            </a:r>
            <a:r>
              <a:rPr lang="en-US" altLang="en-US" sz="3200" b="1" u="sng" dirty="0">
                <a:solidFill>
                  <a:schemeClr val="tx2"/>
                </a:solidFill>
                <a:effectLst/>
                <a:latin typeface=".VnTime" panose="020B7200000000000000" pitchFamily="34" charset="0"/>
              </a:rPr>
              <a:t> ®</a:t>
            </a:r>
            <a:r>
              <a:rPr lang="en-US" altLang="en-US" sz="3200" b="1" u="sng" dirty="0" err="1">
                <a:solidFill>
                  <a:schemeClr val="tx2"/>
                </a:solidFill>
                <a:effectLst/>
                <a:latin typeface=".VnTime" panose="020B7200000000000000" pitchFamily="34" charset="0"/>
              </a:rPr>
              <a:t>éi</a:t>
            </a:r>
            <a:r>
              <a:rPr lang="en-US" altLang="en-US" sz="3200" b="1" dirty="0">
                <a:solidFill>
                  <a:schemeClr val="tx2"/>
                </a:solidFill>
                <a:effectLst/>
                <a:latin typeface=".VnTime" panose="020B7200000000000000" pitchFamily="34" charset="0"/>
              </a:rPr>
              <a:t> hay </a:t>
            </a:r>
            <a:r>
              <a:rPr lang="en-US" altLang="en-US" sz="3200" b="1" u="sng" dirty="0" err="1">
                <a:solidFill>
                  <a:schemeClr val="tx2"/>
                </a:solidFill>
                <a:effectLst/>
                <a:latin typeface=".VnTime" panose="020B7200000000000000" pitchFamily="34" charset="0"/>
              </a:rPr>
              <a:t>cña</a:t>
            </a:r>
            <a:r>
              <a:rPr lang="en-US" altLang="en-US" sz="3200" b="1" u="sng" dirty="0">
                <a:solidFill>
                  <a:schemeClr val="tx2"/>
                </a:solidFill>
                <a:effectLst/>
                <a:latin typeface=".VnTime" panose="020B7200000000000000" pitchFamily="34" charset="0"/>
              </a:rPr>
              <a:t> </a:t>
            </a:r>
            <a:r>
              <a:rPr lang="en-US" altLang="en-US" sz="3200" b="1" u="sng" dirty="0" err="1">
                <a:solidFill>
                  <a:schemeClr val="tx2"/>
                </a:solidFill>
                <a:effectLst/>
                <a:latin typeface=".VnTime" panose="020B7200000000000000" pitchFamily="34" charset="0"/>
              </a:rPr>
              <a:t>trư­êng</a:t>
            </a:r>
            <a:r>
              <a:rPr lang="en-US" altLang="en-US" sz="3200" b="1" u="sng" dirty="0">
                <a:solidFill>
                  <a:schemeClr val="tx2"/>
                </a:solidFill>
                <a:effectLst/>
                <a:latin typeface=".VnTime" panose="020B7200000000000000" pitchFamily="34" charset="0"/>
              </a:rPr>
              <a:t> mµ </a:t>
            </a:r>
            <a:r>
              <a:rPr lang="en-US" altLang="en-US" sz="3200" b="1" u="sng" dirty="0" err="1">
                <a:solidFill>
                  <a:schemeClr val="tx2"/>
                </a:solidFill>
                <a:effectLst/>
                <a:latin typeface=".VnTime" panose="020B7200000000000000" pitchFamily="34" charset="0"/>
              </a:rPr>
              <a:t>em</a:t>
            </a:r>
            <a:r>
              <a:rPr lang="en-US" altLang="en-US" sz="3200" b="1" u="sng" dirty="0">
                <a:solidFill>
                  <a:schemeClr val="tx2"/>
                </a:solidFill>
                <a:effectLst/>
                <a:latin typeface=".VnTime" panose="020B7200000000000000" pitchFamily="34" charset="0"/>
              </a:rPr>
              <a:t> ®ang </a:t>
            </a:r>
            <a:r>
              <a:rPr lang="en-US" altLang="en-US" sz="3200" b="1" u="sng" dirty="0" err="1">
                <a:solidFill>
                  <a:schemeClr val="tx2"/>
                </a:solidFill>
                <a:effectLst/>
                <a:latin typeface=".VnTime" panose="020B7200000000000000" pitchFamily="34" charset="0"/>
              </a:rPr>
              <a:t>häc</a:t>
            </a:r>
            <a:r>
              <a:rPr lang="en-US" altLang="en-US" sz="3200" b="1" dirty="0">
                <a:solidFill>
                  <a:schemeClr val="tx2"/>
                </a:solidFill>
                <a:effectLst/>
                <a:latin typeface=".VnTime" panose="020B7200000000000000" pitchFamily="34" charset="0"/>
              </a:rPr>
              <a:t> (</a:t>
            </a:r>
            <a:r>
              <a:rPr lang="en-US" altLang="en-US" sz="3200" b="1" dirty="0" err="1">
                <a:solidFill>
                  <a:schemeClr val="tx2"/>
                </a:solidFill>
                <a:effectLst/>
                <a:latin typeface=".VnTime" panose="020B7200000000000000" pitchFamily="34" charset="0"/>
              </a:rPr>
              <a:t>hoÆc</a:t>
            </a:r>
            <a:r>
              <a:rPr lang="en-US" altLang="en-US" sz="3200" b="1" dirty="0">
                <a:solidFill>
                  <a:schemeClr val="tx2"/>
                </a:solidFill>
                <a:effectLst/>
                <a:latin typeface=".VnTime" panose="020B7200000000000000" pitchFamily="34" charset="0"/>
              </a:rPr>
              <a:t> tin </a:t>
            </a:r>
            <a:r>
              <a:rPr lang="en-US" altLang="en-US" sz="3200" b="1" dirty="0" err="1">
                <a:solidFill>
                  <a:schemeClr val="tx2"/>
                </a:solidFill>
                <a:effectLst/>
                <a:latin typeface=".VnTime" panose="020B7200000000000000" pitchFamily="34" charset="0"/>
              </a:rPr>
              <a:t>vÒ</a:t>
            </a:r>
            <a:r>
              <a:rPr lang="en-US" altLang="en-US" sz="3200" b="1" dirty="0">
                <a:solidFill>
                  <a:schemeClr val="tx2"/>
                </a:solidFill>
                <a:effectLst/>
                <a:latin typeface=".VnTime" panose="020B7200000000000000" pitchFamily="34" charset="0"/>
              </a:rPr>
              <a:t> </a:t>
            </a:r>
            <a:r>
              <a:rPr lang="en-US" altLang="en-US" sz="3200" b="1" u="sng" dirty="0">
                <a:solidFill>
                  <a:schemeClr val="tx2"/>
                </a:solidFill>
                <a:effectLst/>
                <a:latin typeface=".VnTime" panose="020B7200000000000000" pitchFamily="34" charset="0"/>
              </a:rPr>
              <a:t>ho¹t ®</a:t>
            </a:r>
            <a:r>
              <a:rPr lang="en-US" altLang="en-US" sz="3200" b="1" u="sng" dirty="0" err="1">
                <a:solidFill>
                  <a:schemeClr val="tx2"/>
                </a:solidFill>
                <a:effectLst/>
                <a:latin typeface=".VnTime" panose="020B7200000000000000" pitchFamily="34" charset="0"/>
              </a:rPr>
              <a:t>éng</a:t>
            </a:r>
            <a:r>
              <a:rPr lang="en-US" altLang="en-US" sz="3200" b="1" u="sng" dirty="0">
                <a:solidFill>
                  <a:schemeClr val="tx2"/>
                </a:solidFill>
                <a:effectLst/>
                <a:latin typeface=".VnTime" panose="020B7200000000000000" pitchFamily="34" charset="0"/>
              </a:rPr>
              <a:t> </a:t>
            </a:r>
            <a:r>
              <a:rPr lang="en-US" altLang="en-US" sz="3200" b="1" u="sng" dirty="0" err="1">
                <a:solidFill>
                  <a:schemeClr val="tx2"/>
                </a:solidFill>
                <a:effectLst/>
                <a:latin typeface=".VnTime" panose="020B7200000000000000" pitchFamily="34" charset="0"/>
              </a:rPr>
              <a:t>cña</a:t>
            </a:r>
            <a:r>
              <a:rPr lang="en-US" altLang="en-US" sz="3200" b="1" u="sng" dirty="0">
                <a:solidFill>
                  <a:schemeClr val="tx2"/>
                </a:solidFill>
                <a:effectLst/>
                <a:latin typeface=".VnTime" panose="020B7200000000000000" pitchFamily="34" charset="0"/>
              </a:rPr>
              <a:t> </a:t>
            </a:r>
            <a:r>
              <a:rPr lang="en-US" altLang="en-US" sz="3200" b="1" u="sng" dirty="0" err="1">
                <a:solidFill>
                  <a:schemeClr val="tx2"/>
                </a:solidFill>
                <a:effectLst/>
                <a:latin typeface=".VnTime" panose="020B7200000000000000" pitchFamily="34" charset="0"/>
              </a:rPr>
              <a:t>th«n</a:t>
            </a:r>
            <a:r>
              <a:rPr lang="en-US" altLang="en-US" sz="3200" b="1" u="sng" dirty="0">
                <a:solidFill>
                  <a:schemeClr val="tx2"/>
                </a:solidFill>
                <a:effectLst/>
                <a:latin typeface=".VnTime" panose="020B7200000000000000" pitchFamily="34" charset="0"/>
              </a:rPr>
              <a:t> </a:t>
            </a:r>
            <a:r>
              <a:rPr lang="en-US" altLang="en-US" sz="3200" b="1" u="sng" dirty="0" err="1">
                <a:solidFill>
                  <a:schemeClr val="tx2"/>
                </a:solidFill>
                <a:effectLst/>
                <a:latin typeface=".VnTime" panose="020B7200000000000000" pitchFamily="34" charset="0"/>
              </a:rPr>
              <a:t>xãm</a:t>
            </a:r>
            <a:r>
              <a:rPr lang="en-US" altLang="en-US" sz="3200" b="1" dirty="0">
                <a:solidFill>
                  <a:schemeClr val="tx2"/>
                </a:solidFill>
                <a:effectLst/>
                <a:latin typeface=".VnTime" panose="020B7200000000000000" pitchFamily="34" charset="0"/>
              </a:rPr>
              <a:t>, </a:t>
            </a:r>
            <a:r>
              <a:rPr lang="en-US" altLang="en-US" sz="3200" b="1" u="sng" dirty="0" err="1">
                <a:solidFill>
                  <a:schemeClr val="tx2"/>
                </a:solidFill>
                <a:effectLst/>
                <a:latin typeface=".VnTime" panose="020B7200000000000000" pitchFamily="34" charset="0"/>
              </a:rPr>
              <a:t>phư­êng</a:t>
            </a:r>
            <a:r>
              <a:rPr lang="en-US" altLang="en-US" sz="3200" b="1" u="sng" dirty="0">
                <a:solidFill>
                  <a:schemeClr val="tx2"/>
                </a:solidFill>
                <a:effectLst/>
                <a:latin typeface=".VnTime" panose="020B7200000000000000" pitchFamily="34" charset="0"/>
              </a:rPr>
              <a:t> x·</a:t>
            </a:r>
            <a:r>
              <a:rPr lang="en-US" altLang="en-US" sz="3200" b="1" dirty="0">
                <a:solidFill>
                  <a:schemeClr val="tx2"/>
                </a:solidFill>
                <a:effectLst/>
                <a:latin typeface=".VnTime" panose="020B7200000000000000" pitchFamily="34" charset="0"/>
              </a:rPr>
              <a:t> mµ </a:t>
            </a:r>
            <a:r>
              <a:rPr lang="en-US" altLang="en-US" sz="3200" b="1" dirty="0" err="1">
                <a:solidFill>
                  <a:schemeClr val="tx2"/>
                </a:solidFill>
                <a:effectLst/>
                <a:latin typeface=".VnTime" panose="020B7200000000000000" pitchFamily="34" charset="0"/>
              </a:rPr>
              <a:t>em</a:t>
            </a:r>
            <a:r>
              <a:rPr lang="en-US" altLang="en-US" sz="3200" b="1" dirty="0">
                <a:solidFill>
                  <a:schemeClr val="tx2"/>
                </a:solidFill>
                <a:effectLst/>
                <a:latin typeface=".VnTime" panose="020B7200000000000000" pitchFamily="34" charset="0"/>
              </a:rPr>
              <a:t> ®ang ë); </a:t>
            </a:r>
            <a:r>
              <a:rPr lang="en-US" altLang="en-US" sz="3200" b="1" u="sng" dirty="0" err="1">
                <a:solidFill>
                  <a:schemeClr val="tx2"/>
                </a:solidFill>
                <a:effectLst/>
                <a:latin typeface=".VnTime" panose="020B7200000000000000" pitchFamily="34" charset="0"/>
              </a:rPr>
              <a:t>sau</a:t>
            </a:r>
            <a:r>
              <a:rPr lang="en-US" altLang="en-US" sz="3200" b="1" u="sng" dirty="0">
                <a:solidFill>
                  <a:schemeClr val="tx2"/>
                </a:solidFill>
                <a:effectLst/>
                <a:latin typeface=".VnTime" panose="020B7200000000000000" pitchFamily="34" charset="0"/>
              </a:rPr>
              <a:t> ®ã </a:t>
            </a:r>
            <a:r>
              <a:rPr lang="en-US" altLang="en-US" sz="3200" b="1" u="sng" dirty="0" err="1">
                <a:solidFill>
                  <a:schemeClr val="tx2"/>
                </a:solidFill>
                <a:effectLst/>
                <a:latin typeface=".VnTime" panose="020B7200000000000000" pitchFamily="34" charset="0"/>
              </a:rPr>
              <a:t>tãm</a:t>
            </a:r>
            <a:r>
              <a:rPr lang="en-US" altLang="en-US" sz="3200" b="1" u="sng" dirty="0">
                <a:solidFill>
                  <a:schemeClr val="tx2"/>
                </a:solidFill>
                <a:effectLst/>
                <a:latin typeface=".VnTime" panose="020B7200000000000000" pitchFamily="34" charset="0"/>
              </a:rPr>
              <a:t> t¾t tin </a:t>
            </a:r>
            <a:r>
              <a:rPr lang="en-US" altLang="en-US" sz="3200" b="1" u="sng" dirty="0" err="1">
                <a:solidFill>
                  <a:schemeClr val="tx2"/>
                </a:solidFill>
                <a:effectLst/>
                <a:latin typeface=".VnTime" panose="020B7200000000000000" pitchFamily="34" charset="0"/>
              </a:rPr>
              <a:t>Êy</a:t>
            </a:r>
            <a:r>
              <a:rPr lang="en-US" altLang="en-US" sz="3200" b="1" u="sng" dirty="0">
                <a:solidFill>
                  <a:schemeClr val="tx2"/>
                </a:solidFill>
                <a:effectLst/>
                <a:latin typeface=".VnTime" panose="020B7200000000000000" pitchFamily="34" charset="0"/>
              </a:rPr>
              <a:t> </a:t>
            </a:r>
            <a:r>
              <a:rPr lang="en-US" altLang="en-US" sz="3200" b="1" u="sng" dirty="0" err="1">
                <a:solidFill>
                  <a:schemeClr val="tx2"/>
                </a:solidFill>
                <a:effectLst/>
                <a:latin typeface=".VnTime" panose="020B7200000000000000" pitchFamily="34" charset="0"/>
              </a:rPr>
              <a:t>b»ng</a:t>
            </a:r>
            <a:r>
              <a:rPr lang="en-US" altLang="en-US" sz="3200" b="1" u="sng" dirty="0">
                <a:solidFill>
                  <a:schemeClr val="tx2"/>
                </a:solidFill>
                <a:effectLst/>
                <a:latin typeface=".VnTime" panose="020B7200000000000000" pitchFamily="34" charset="0"/>
              </a:rPr>
              <a:t> </a:t>
            </a:r>
            <a:r>
              <a:rPr lang="en-US" altLang="en-US" sz="3200" b="1" u="sng" dirty="0" err="1">
                <a:solidFill>
                  <a:schemeClr val="tx2"/>
                </a:solidFill>
                <a:effectLst/>
                <a:latin typeface=".VnTime" panose="020B7200000000000000" pitchFamily="34" charset="0"/>
              </a:rPr>
              <a:t>mét</a:t>
            </a:r>
            <a:r>
              <a:rPr lang="en-US" altLang="en-US" sz="3200" b="1" u="sng" dirty="0">
                <a:solidFill>
                  <a:schemeClr val="tx2"/>
                </a:solidFill>
                <a:effectLst/>
                <a:latin typeface=".VnTime" panose="020B7200000000000000" pitchFamily="34" charset="0"/>
              </a:rPr>
              <a:t> </a:t>
            </a:r>
            <a:r>
              <a:rPr lang="en-US" altLang="en-US" sz="3200" b="1" u="sng" dirty="0" err="1">
                <a:solidFill>
                  <a:schemeClr val="tx2"/>
                </a:solidFill>
                <a:effectLst/>
                <a:latin typeface=".VnTime" panose="020B7200000000000000" pitchFamily="34" charset="0"/>
              </a:rPr>
              <a:t>hoÆc</a:t>
            </a:r>
            <a:r>
              <a:rPr lang="en-US" altLang="en-US" sz="3200" b="1" u="sng" dirty="0">
                <a:solidFill>
                  <a:schemeClr val="tx2"/>
                </a:solidFill>
                <a:effectLst/>
                <a:latin typeface=".VnTime" panose="020B7200000000000000" pitchFamily="34" charset="0"/>
              </a:rPr>
              <a:t> </a:t>
            </a:r>
            <a:r>
              <a:rPr lang="en-US" altLang="en-US" sz="3200" b="1" u="sng" dirty="0" err="1">
                <a:solidFill>
                  <a:schemeClr val="tx2"/>
                </a:solidFill>
                <a:effectLst/>
                <a:latin typeface=".VnTime" panose="020B7200000000000000" pitchFamily="34" charset="0"/>
              </a:rPr>
              <a:t>hai</a:t>
            </a:r>
            <a:r>
              <a:rPr lang="en-US" altLang="en-US" sz="3200" b="1" u="sng" dirty="0">
                <a:solidFill>
                  <a:schemeClr val="tx2"/>
                </a:solidFill>
                <a:effectLst/>
                <a:latin typeface=".VnTime" panose="020B7200000000000000" pitchFamily="34" charset="0"/>
              </a:rPr>
              <a:t> </a:t>
            </a:r>
            <a:r>
              <a:rPr lang="en-US" altLang="en-US" sz="3200" b="1" u="sng" dirty="0" err="1">
                <a:solidFill>
                  <a:schemeClr val="tx2"/>
                </a:solidFill>
                <a:effectLst/>
                <a:latin typeface=".VnTime" panose="020B7200000000000000" pitchFamily="34" charset="0"/>
              </a:rPr>
              <a:t>c©u</a:t>
            </a:r>
            <a:r>
              <a:rPr lang="en-US" altLang="en-US" sz="3200" b="1" u="sng" dirty="0">
                <a:solidFill>
                  <a:schemeClr val="tx2"/>
                </a:solidFill>
                <a:effectLst/>
                <a:latin typeface=".VnTime" panose="020B7200000000000000" pitchFamily="34" charset="0"/>
              </a:rPr>
              <a:t>.</a:t>
            </a:r>
          </a:p>
        </p:txBody>
      </p:sp>
    </p:spTree>
    <p:extLst>
      <p:ext uri="{BB962C8B-B14F-4D97-AF65-F5344CB8AC3E}">
        <p14:creationId xmlns:p14="http://schemas.microsoft.com/office/powerpoint/2010/main" val="15691916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 calcmode="lin" valueType="num">
                                      <p:cBhvr>
                                        <p:cTn id="7" dur="1000" fill="hold"/>
                                        <p:tgtEl>
                                          <p:spTgt spid="8">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8">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8">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nodeType="clickEffect">
                                  <p:stCondLst>
                                    <p:cond delay="0"/>
                                  </p:stCondLst>
                                  <p:childTnLst>
                                    <p:set>
                                      <p:cBhvr>
                                        <p:cTn id="13" dur="1" fill="hold">
                                          <p:stCondLst>
                                            <p:cond delay="0"/>
                                          </p:stCondLst>
                                        </p:cTn>
                                        <p:tgtEl>
                                          <p:spTgt spid="4"/>
                                        </p:tgtEl>
                                        <p:attrNameLst>
                                          <p:attrName>style.visibility</p:attrName>
                                        </p:attrNameLst>
                                      </p:cBhvr>
                                      <p:to>
                                        <p:strVal val="visible"/>
                                      </p:to>
                                    </p:set>
                                    <p:anim calcmode="lin" valueType="num">
                                      <p:cBhvr additive="base">
                                        <p:cTn id="14" dur="500" fill="hold"/>
                                        <p:tgtEl>
                                          <p:spTgt spid="4"/>
                                        </p:tgtEl>
                                        <p:attrNameLst>
                                          <p:attrName>ppt_x</p:attrName>
                                        </p:attrNameLst>
                                      </p:cBhvr>
                                      <p:tavLst>
                                        <p:tav tm="0">
                                          <p:val>
                                            <p:strVal val="#ppt_x"/>
                                          </p:val>
                                        </p:tav>
                                        <p:tav tm="100000">
                                          <p:val>
                                            <p:strVal val="#ppt_x"/>
                                          </p:val>
                                        </p:tav>
                                      </p:tavLst>
                                    </p:anim>
                                    <p:anim calcmode="lin" valueType="num">
                                      <p:cBhvr additive="base">
                                        <p:cTn id="15"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7"/>
                                        </p:tgtEl>
                                        <p:attrNameLst>
                                          <p:attrName>style.visibility</p:attrName>
                                        </p:attrNameLst>
                                      </p:cBhvr>
                                      <p:to>
                                        <p:strVal val="visible"/>
                                      </p:to>
                                    </p:set>
                                    <p:animEffect transition="in" filter="fade">
                                      <p:cBhvr>
                                        <p:cTn id="20" dur="500"/>
                                        <p:tgtEl>
                                          <p:spTgt spid="7"/>
                                        </p:tgtEl>
                                      </p:cBhvr>
                                    </p:animEffect>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nodeType="clickEffect">
                                  <p:stCondLst>
                                    <p:cond delay="0"/>
                                  </p:stCondLst>
                                  <p:childTnLst>
                                    <p:set>
                                      <p:cBhvr>
                                        <p:cTn id="24" dur="1" fill="hold">
                                          <p:stCondLst>
                                            <p:cond delay="0"/>
                                          </p:stCondLst>
                                        </p:cTn>
                                        <p:tgtEl>
                                          <p:spTgt spid="5"/>
                                        </p:tgtEl>
                                        <p:attrNameLst>
                                          <p:attrName>style.visibility</p:attrName>
                                        </p:attrNameLst>
                                      </p:cBhvr>
                                      <p:to>
                                        <p:strVal val="visible"/>
                                      </p:to>
                                    </p:set>
                                    <p:animEffect transition="in" filter="fade">
                                      <p:cBhvr>
                                        <p:cTn id="25" dur="1000"/>
                                        <p:tgtEl>
                                          <p:spTgt spid="5"/>
                                        </p:tgtEl>
                                      </p:cBhvr>
                                    </p:animEffect>
                                    <p:anim calcmode="lin" valueType="num">
                                      <p:cBhvr>
                                        <p:cTn id="26" dur="1000" fill="hold"/>
                                        <p:tgtEl>
                                          <p:spTgt spid="5"/>
                                        </p:tgtEl>
                                        <p:attrNameLst>
                                          <p:attrName>ppt_x</p:attrName>
                                        </p:attrNameLst>
                                      </p:cBhvr>
                                      <p:tavLst>
                                        <p:tav tm="0">
                                          <p:val>
                                            <p:strVal val="#ppt_x"/>
                                          </p:val>
                                        </p:tav>
                                        <p:tav tm="100000">
                                          <p:val>
                                            <p:strVal val="#ppt_x"/>
                                          </p:val>
                                        </p:tav>
                                      </p:tavLst>
                                    </p:anim>
                                    <p:anim calcmode="lin" valueType="num">
                                      <p:cBhvr>
                                        <p:cTn id="27"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42" presetClass="entr" presetSubtype="0" fill="hold" grpId="0" nodeType="clickEffect">
                                  <p:stCondLst>
                                    <p:cond delay="0"/>
                                  </p:stCondLst>
                                  <p:childTnLst>
                                    <p:set>
                                      <p:cBhvr>
                                        <p:cTn id="31" dur="1" fill="hold">
                                          <p:stCondLst>
                                            <p:cond delay="0"/>
                                          </p:stCondLst>
                                        </p:cTn>
                                        <p:tgtEl>
                                          <p:spTgt spid="6"/>
                                        </p:tgtEl>
                                        <p:attrNameLst>
                                          <p:attrName>style.visibility</p:attrName>
                                        </p:attrNameLst>
                                      </p:cBhvr>
                                      <p:to>
                                        <p:strVal val="visible"/>
                                      </p:to>
                                    </p:set>
                                    <p:animEffect transition="in" filter="fade">
                                      <p:cBhvr>
                                        <p:cTn id="32" dur="1000"/>
                                        <p:tgtEl>
                                          <p:spTgt spid="6"/>
                                        </p:tgtEl>
                                      </p:cBhvr>
                                    </p:animEffect>
                                    <p:anim calcmode="lin" valueType="num">
                                      <p:cBhvr>
                                        <p:cTn id="33" dur="1000" fill="hold"/>
                                        <p:tgtEl>
                                          <p:spTgt spid="6"/>
                                        </p:tgtEl>
                                        <p:attrNameLst>
                                          <p:attrName>ppt_x</p:attrName>
                                        </p:attrNameLst>
                                      </p:cBhvr>
                                      <p:tavLst>
                                        <p:tav tm="0">
                                          <p:val>
                                            <p:strVal val="#ppt_x"/>
                                          </p:val>
                                        </p:tav>
                                        <p:tav tm="100000">
                                          <p:val>
                                            <p:strVal val="#ppt_x"/>
                                          </p:val>
                                        </p:tav>
                                      </p:tavLst>
                                    </p:anim>
                                    <p:anim calcmode="lin" valueType="num">
                                      <p:cBhvr>
                                        <p:cTn id="34"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a:extLst>
              <a:ext uri="{FF2B5EF4-FFF2-40B4-BE49-F238E27FC236}">
                <a16:creationId xmlns:a16="http://schemas.microsoft.com/office/drawing/2014/main" id="{ABDB31B2-1F8A-4F8B-82B5-7BF6E31CA277}"/>
              </a:ext>
            </a:extLst>
          </p:cNvPr>
          <p:cNvSpPr>
            <a:spLocks noGrp="1" noChangeArrowheads="1"/>
          </p:cNvSpPr>
          <p:nvPr>
            <p:ph type="title"/>
          </p:nvPr>
        </p:nvSpPr>
        <p:spPr>
          <a:xfrm>
            <a:off x="1981200" y="-292963"/>
            <a:ext cx="8229600" cy="503238"/>
          </a:xfrm>
        </p:spPr>
        <p:txBody>
          <a:bodyPr>
            <a:normAutofit fontScale="90000"/>
          </a:bodyPr>
          <a:lstStyle/>
          <a:p>
            <a:br>
              <a:rPr lang="en-US" altLang="en-US" sz="2800" b="1"/>
            </a:br>
            <a:endParaRPr lang="en-US" altLang="en-US" sz="2800">
              <a:latin typeface=".VnTimeH" panose="020B7200000000000000" pitchFamily="34" charset="0"/>
            </a:endParaRPr>
          </a:p>
        </p:txBody>
      </p:sp>
      <p:sp>
        <p:nvSpPr>
          <p:cNvPr id="12305" name="Text Box 17">
            <a:extLst>
              <a:ext uri="{FF2B5EF4-FFF2-40B4-BE49-F238E27FC236}">
                <a16:creationId xmlns:a16="http://schemas.microsoft.com/office/drawing/2014/main" id="{3283D3A0-70BD-4AA2-97B8-3CA1576B8903}"/>
              </a:ext>
            </a:extLst>
          </p:cNvPr>
          <p:cNvSpPr txBox="1">
            <a:spLocks noChangeArrowheads="1"/>
          </p:cNvSpPr>
          <p:nvPr/>
        </p:nvSpPr>
        <p:spPr bwMode="auto">
          <a:xfrm>
            <a:off x="2041525" y="-408850"/>
            <a:ext cx="184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altLang="en-US">
              <a:effectLst>
                <a:outerShdw blurRad="38100" dist="38100" dir="2700000" algn="tl">
                  <a:srgbClr val="FFFFFF"/>
                </a:outerShdw>
              </a:effectLst>
              <a:latin typeface=".VnTime" panose="020B7200000000000000" pitchFamily="34" charset="0"/>
            </a:endParaRPr>
          </a:p>
        </p:txBody>
      </p:sp>
      <p:sp>
        <p:nvSpPr>
          <p:cNvPr id="12312" name="Text Box 24">
            <a:extLst>
              <a:ext uri="{FF2B5EF4-FFF2-40B4-BE49-F238E27FC236}">
                <a16:creationId xmlns:a16="http://schemas.microsoft.com/office/drawing/2014/main" id="{E71F5540-81F8-4989-A3E7-4304FAB98282}"/>
              </a:ext>
            </a:extLst>
          </p:cNvPr>
          <p:cNvSpPr txBox="1">
            <a:spLocks noChangeArrowheads="1"/>
          </p:cNvSpPr>
          <p:nvPr/>
        </p:nvSpPr>
        <p:spPr bwMode="auto">
          <a:xfrm>
            <a:off x="1752600" y="2983638"/>
            <a:ext cx="8458200" cy="2530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4000" dirty="0">
                <a:effectLst>
                  <a:outerShdw blurRad="38100" dist="38100" dir="2700000" algn="tl">
                    <a:srgbClr val="FFFFFF"/>
                  </a:outerShdw>
                </a:effectLst>
                <a:latin typeface=".VnTime" panose="020B7200000000000000" pitchFamily="34" charset="0"/>
              </a:rPr>
              <a:t>* </a:t>
            </a:r>
            <a:r>
              <a:rPr lang="en-US" altLang="en-US" sz="4000" dirty="0" err="1">
                <a:effectLst>
                  <a:outerShdw blurRad="38100" dist="38100" dir="2700000" algn="tl">
                    <a:srgbClr val="FFFFFF"/>
                  </a:outerShdw>
                </a:effectLst>
                <a:latin typeface=".VnTime" panose="020B7200000000000000" pitchFamily="34" charset="0"/>
              </a:rPr>
              <a:t>Tiªu</a:t>
            </a:r>
            <a:r>
              <a:rPr lang="en-US" altLang="en-US" sz="4000" dirty="0">
                <a:effectLst>
                  <a:outerShdw blurRad="38100" dist="38100" dir="2700000" algn="tl">
                    <a:srgbClr val="FFFFFF"/>
                  </a:outerShdw>
                </a:effectLst>
                <a:latin typeface=".VnTime" panose="020B7200000000000000" pitchFamily="34" charset="0"/>
              </a:rPr>
              <a:t> </a:t>
            </a:r>
            <a:r>
              <a:rPr lang="en-US" altLang="en-US" sz="4000" dirty="0" err="1">
                <a:effectLst>
                  <a:outerShdw blurRad="38100" dist="38100" dir="2700000" algn="tl">
                    <a:srgbClr val="FFFFFF"/>
                  </a:outerShdw>
                </a:effectLst>
                <a:latin typeface=".VnTime" panose="020B7200000000000000" pitchFamily="34" charset="0"/>
              </a:rPr>
              <a:t>chÝ</a:t>
            </a:r>
            <a:r>
              <a:rPr lang="en-US" altLang="en-US" sz="4000" dirty="0">
                <a:effectLst>
                  <a:outerShdw blurRad="38100" dist="38100" dir="2700000" algn="tl">
                    <a:srgbClr val="FFFFFF"/>
                  </a:outerShdw>
                </a:effectLst>
                <a:latin typeface=".VnTime" panose="020B7200000000000000" pitchFamily="34" charset="0"/>
              </a:rPr>
              <a:t> ®¸</a:t>
            </a:r>
            <a:r>
              <a:rPr lang="en-US" altLang="en-US" sz="4000" dirty="0" err="1">
                <a:effectLst>
                  <a:outerShdw blurRad="38100" dist="38100" dir="2700000" algn="tl">
                    <a:srgbClr val="FFFFFF"/>
                  </a:outerShdw>
                </a:effectLst>
                <a:latin typeface=".VnTime" panose="020B7200000000000000" pitchFamily="34" charset="0"/>
              </a:rPr>
              <a:t>nh</a:t>
            </a:r>
            <a:r>
              <a:rPr lang="en-US" altLang="en-US" sz="4000" dirty="0">
                <a:effectLst>
                  <a:outerShdw blurRad="38100" dist="38100" dir="2700000" algn="tl">
                    <a:srgbClr val="FFFFFF"/>
                  </a:outerShdw>
                </a:effectLst>
                <a:latin typeface=".VnTime" panose="020B7200000000000000" pitchFamily="34" charset="0"/>
              </a:rPr>
              <a:t> </a:t>
            </a:r>
            <a:r>
              <a:rPr lang="en-US" altLang="en-US" sz="4000" dirty="0" err="1">
                <a:effectLst>
                  <a:outerShdw blurRad="38100" dist="38100" dir="2700000" algn="tl">
                    <a:srgbClr val="FFFFFF"/>
                  </a:outerShdw>
                </a:effectLst>
                <a:latin typeface=".VnTime" panose="020B7200000000000000" pitchFamily="34" charset="0"/>
              </a:rPr>
              <a:t>gi</a:t>
            </a:r>
            <a:r>
              <a:rPr lang="en-US" altLang="en-US" sz="4000" dirty="0">
                <a:effectLst>
                  <a:outerShdw blurRad="38100" dist="38100" dir="2700000" algn="tl">
                    <a:srgbClr val="FFFFFF"/>
                  </a:outerShdw>
                </a:effectLst>
                <a:latin typeface=".VnTime" panose="020B7200000000000000" pitchFamily="34" charset="0"/>
              </a:rPr>
              <a:t>¸: </a:t>
            </a:r>
          </a:p>
          <a:p>
            <a:r>
              <a:rPr lang="en-US" altLang="en-US" sz="4000" dirty="0">
                <a:effectLst>
                  <a:outerShdw blurRad="38100" dist="38100" dir="2700000" algn="tl">
                    <a:srgbClr val="FFFFFF"/>
                  </a:outerShdw>
                </a:effectLst>
                <a:latin typeface=".VnTime" panose="020B7200000000000000" pitchFamily="34" charset="0"/>
              </a:rPr>
              <a:t>- </a:t>
            </a:r>
            <a:r>
              <a:rPr lang="en-US" altLang="en-US" sz="4000" dirty="0" err="1">
                <a:effectLst>
                  <a:outerShdw blurRad="38100" dist="38100" dir="2700000" algn="tl">
                    <a:srgbClr val="FFFFFF"/>
                  </a:outerShdw>
                </a:effectLst>
                <a:latin typeface=".VnTime" panose="020B7200000000000000" pitchFamily="34" charset="0"/>
              </a:rPr>
              <a:t>B¶n</a:t>
            </a:r>
            <a:r>
              <a:rPr lang="en-US" altLang="en-US" sz="4000" dirty="0">
                <a:effectLst>
                  <a:outerShdw blurRad="38100" dist="38100" dir="2700000" algn="tl">
                    <a:srgbClr val="FFFFFF"/>
                  </a:outerShdw>
                </a:effectLst>
                <a:latin typeface=".VnTime" panose="020B7200000000000000" pitchFamily="34" charset="0"/>
              </a:rPr>
              <a:t> tin b¹n </a:t>
            </a:r>
            <a:r>
              <a:rPr lang="en-US" altLang="en-US" sz="4000" dirty="0" err="1">
                <a:effectLst>
                  <a:outerShdw blurRad="38100" dist="38100" dir="2700000" algn="tl">
                    <a:srgbClr val="FFFFFF"/>
                  </a:outerShdw>
                </a:effectLst>
                <a:latin typeface=".VnTime" panose="020B7200000000000000" pitchFamily="34" charset="0"/>
              </a:rPr>
              <a:t>viÕt</a:t>
            </a:r>
            <a:r>
              <a:rPr lang="en-US" altLang="en-US" sz="4000" dirty="0">
                <a:effectLst>
                  <a:outerShdw blurRad="38100" dist="38100" dir="2700000" algn="tl">
                    <a:srgbClr val="FFFFFF"/>
                  </a:outerShdw>
                </a:effectLst>
                <a:latin typeface=".VnTime" panose="020B7200000000000000" pitchFamily="34" charset="0"/>
              </a:rPr>
              <a:t> ®</a:t>
            </a:r>
            <a:r>
              <a:rPr lang="en-US" altLang="en-US" sz="4000" dirty="0" err="1">
                <a:effectLst>
                  <a:outerShdw blurRad="38100" dist="38100" dir="2700000" algn="tl">
                    <a:srgbClr val="FFFFFF"/>
                  </a:outerShdw>
                </a:effectLst>
                <a:latin typeface=".VnTime" panose="020B7200000000000000" pitchFamily="34" charset="0"/>
              </a:rPr>
              <a:t>óng</a:t>
            </a:r>
            <a:r>
              <a:rPr lang="en-US" altLang="en-US" sz="4000" dirty="0">
                <a:effectLst>
                  <a:outerShdw blurRad="38100" dist="38100" dir="2700000" algn="tl">
                    <a:srgbClr val="FFFFFF"/>
                  </a:outerShdw>
                </a:effectLst>
                <a:latin typeface=".VnTime" panose="020B7200000000000000" pitchFamily="34" charset="0"/>
              </a:rPr>
              <a:t> </a:t>
            </a:r>
            <a:r>
              <a:rPr lang="en-US" altLang="en-US" sz="4000" dirty="0" err="1">
                <a:effectLst>
                  <a:outerShdw blurRad="38100" dist="38100" dir="2700000" algn="tl">
                    <a:srgbClr val="FFFFFF"/>
                  </a:outerShdw>
                </a:effectLst>
                <a:latin typeface=".VnTime" panose="020B7200000000000000" pitchFamily="34" charset="0"/>
              </a:rPr>
              <a:t>yªu</a:t>
            </a:r>
            <a:r>
              <a:rPr lang="en-US" altLang="en-US" sz="4000" dirty="0">
                <a:effectLst>
                  <a:outerShdw blurRad="38100" dist="38100" dir="2700000" algn="tl">
                    <a:srgbClr val="FFFFFF"/>
                  </a:outerShdw>
                </a:effectLst>
                <a:latin typeface=".VnTime" panose="020B7200000000000000" pitchFamily="34" charset="0"/>
              </a:rPr>
              <a:t> </a:t>
            </a:r>
            <a:r>
              <a:rPr lang="en-US" altLang="en-US" sz="4000" dirty="0" err="1">
                <a:effectLst>
                  <a:outerShdw blurRad="38100" dist="38100" dir="2700000" algn="tl">
                    <a:srgbClr val="FFFFFF"/>
                  </a:outerShdw>
                </a:effectLst>
                <a:latin typeface=".VnTime" panose="020B7200000000000000" pitchFamily="34" charset="0"/>
              </a:rPr>
              <a:t>cÇu</a:t>
            </a:r>
            <a:r>
              <a:rPr lang="en-US" altLang="en-US" sz="4000" dirty="0">
                <a:effectLst>
                  <a:outerShdw blurRad="38100" dist="38100" dir="2700000" algn="tl">
                    <a:srgbClr val="FFFFFF"/>
                  </a:outerShdw>
                </a:effectLst>
                <a:latin typeface=".VnTime" panose="020B7200000000000000" pitchFamily="34" charset="0"/>
              </a:rPr>
              <a:t> ch­a?</a:t>
            </a:r>
          </a:p>
          <a:p>
            <a:r>
              <a:rPr lang="en-US" altLang="en-US" sz="4000" dirty="0">
                <a:effectLst>
                  <a:outerShdw blurRad="38100" dist="38100" dir="2700000" algn="tl">
                    <a:srgbClr val="FFFFFF"/>
                  </a:outerShdw>
                </a:effectLst>
                <a:latin typeface=".VnTime" panose="020B7200000000000000" pitchFamily="34" charset="0"/>
              </a:rPr>
              <a:t>- </a:t>
            </a:r>
            <a:r>
              <a:rPr lang="en-US" altLang="en-US" sz="4000" dirty="0" err="1">
                <a:effectLst>
                  <a:outerShdw blurRad="38100" dist="38100" dir="2700000" algn="tl">
                    <a:srgbClr val="FFFFFF"/>
                  </a:outerShdw>
                </a:effectLst>
                <a:latin typeface=".VnTime" panose="020B7200000000000000" pitchFamily="34" charset="0"/>
              </a:rPr>
              <a:t>C¸ch</a:t>
            </a:r>
            <a:r>
              <a:rPr lang="en-US" altLang="en-US" sz="4000" dirty="0">
                <a:effectLst>
                  <a:outerShdw blurRad="38100" dist="38100" dir="2700000" algn="tl">
                    <a:srgbClr val="FFFFFF"/>
                  </a:outerShdw>
                </a:effectLst>
                <a:latin typeface=".VnTime" panose="020B7200000000000000" pitchFamily="34" charset="0"/>
              </a:rPr>
              <a:t> </a:t>
            </a:r>
            <a:r>
              <a:rPr lang="en-US" altLang="en-US" sz="4000" dirty="0" err="1">
                <a:effectLst>
                  <a:outerShdw blurRad="38100" dist="38100" dir="2700000" algn="tl">
                    <a:srgbClr val="FFFFFF"/>
                  </a:outerShdw>
                </a:effectLst>
                <a:latin typeface=".VnTime" panose="020B7200000000000000" pitchFamily="34" charset="0"/>
              </a:rPr>
              <a:t>dïng</a:t>
            </a:r>
            <a:r>
              <a:rPr lang="en-US" altLang="en-US" sz="4000" dirty="0">
                <a:effectLst>
                  <a:outerShdw blurRad="38100" dist="38100" dir="2700000" algn="tl">
                    <a:srgbClr val="FFFFFF"/>
                  </a:outerShdw>
                </a:effectLst>
                <a:latin typeface=".VnTime" panose="020B7200000000000000" pitchFamily="34" charset="0"/>
              </a:rPr>
              <a:t> </a:t>
            </a:r>
            <a:r>
              <a:rPr lang="en-US" altLang="en-US" sz="4000" dirty="0" err="1">
                <a:effectLst>
                  <a:outerShdw blurRad="38100" dist="38100" dir="2700000" algn="tl">
                    <a:srgbClr val="FFFFFF"/>
                  </a:outerShdw>
                </a:effectLst>
                <a:latin typeface=".VnTime" panose="020B7200000000000000" pitchFamily="34" charset="0"/>
              </a:rPr>
              <a:t>tõ</a:t>
            </a:r>
            <a:r>
              <a:rPr lang="en-US" altLang="en-US" sz="4000" dirty="0">
                <a:effectLst>
                  <a:outerShdw blurRad="38100" dist="38100" dir="2700000" algn="tl">
                    <a:srgbClr val="FFFFFF"/>
                  </a:outerShdw>
                </a:effectLst>
                <a:latin typeface=".VnTime" panose="020B7200000000000000" pitchFamily="34" charset="0"/>
              </a:rPr>
              <a:t>, ®</a:t>
            </a:r>
            <a:r>
              <a:rPr lang="en-US" altLang="en-US" sz="4000" dirty="0" err="1">
                <a:effectLst>
                  <a:outerShdw blurRad="38100" dist="38100" dir="2700000" algn="tl">
                    <a:srgbClr val="FFFFFF"/>
                  </a:outerShdw>
                </a:effectLst>
                <a:latin typeface=".VnTime" panose="020B7200000000000000" pitchFamily="34" charset="0"/>
              </a:rPr>
              <a:t>Æt</a:t>
            </a:r>
            <a:r>
              <a:rPr lang="en-US" altLang="en-US" sz="4000" dirty="0">
                <a:effectLst>
                  <a:outerShdw blurRad="38100" dist="38100" dir="2700000" algn="tl">
                    <a:srgbClr val="FFFFFF"/>
                  </a:outerShdw>
                </a:effectLst>
                <a:latin typeface=".VnTime" panose="020B7200000000000000" pitchFamily="34" charset="0"/>
              </a:rPr>
              <a:t> </a:t>
            </a:r>
            <a:r>
              <a:rPr lang="en-US" altLang="en-US" sz="4000" dirty="0" err="1">
                <a:effectLst>
                  <a:outerShdw blurRad="38100" dist="38100" dir="2700000" algn="tl">
                    <a:srgbClr val="FFFFFF"/>
                  </a:outerShdw>
                </a:effectLst>
                <a:latin typeface=".VnTime" panose="020B7200000000000000" pitchFamily="34" charset="0"/>
              </a:rPr>
              <a:t>c©u</a:t>
            </a:r>
            <a:r>
              <a:rPr lang="en-US" altLang="en-US" sz="4000" dirty="0">
                <a:effectLst>
                  <a:outerShdw blurRad="38100" dist="38100" dir="2700000" algn="tl">
                    <a:srgbClr val="FFFFFF"/>
                  </a:outerShdw>
                </a:effectLst>
                <a:latin typeface=".VnTime" panose="020B7200000000000000" pitchFamily="34" charset="0"/>
              </a:rPr>
              <a:t> ®­</a:t>
            </a:r>
            <a:r>
              <a:rPr lang="en-US" altLang="en-US" sz="4000" dirty="0" err="1">
                <a:effectLst>
                  <a:outerShdw blurRad="38100" dist="38100" dir="2700000" algn="tl">
                    <a:srgbClr val="FFFFFF"/>
                  </a:outerShdw>
                </a:effectLst>
                <a:latin typeface=".VnTime" panose="020B7200000000000000" pitchFamily="34" charset="0"/>
              </a:rPr>
              <a:t>îc</a:t>
            </a:r>
            <a:r>
              <a:rPr lang="en-US" altLang="en-US" sz="4000" dirty="0">
                <a:effectLst>
                  <a:outerShdw blurRad="38100" dist="38100" dir="2700000" algn="tl">
                    <a:srgbClr val="FFFFFF"/>
                  </a:outerShdw>
                </a:effectLst>
                <a:latin typeface=".VnTime" panose="020B7200000000000000" pitchFamily="34" charset="0"/>
              </a:rPr>
              <a:t> ch­a?</a:t>
            </a:r>
          </a:p>
          <a:p>
            <a:r>
              <a:rPr lang="en-US" altLang="en-US" sz="4000" dirty="0">
                <a:effectLst>
                  <a:outerShdw blurRad="38100" dist="38100" dir="2700000" algn="tl">
                    <a:srgbClr val="FFFFFF"/>
                  </a:outerShdw>
                </a:effectLst>
                <a:latin typeface=".VnTime" panose="020B7200000000000000" pitchFamily="34" charset="0"/>
              </a:rPr>
              <a:t>- </a:t>
            </a:r>
            <a:r>
              <a:rPr lang="en-US" altLang="en-US" sz="4000" dirty="0" err="1">
                <a:effectLst>
                  <a:outerShdw blurRad="38100" dist="38100" dir="2700000" algn="tl">
                    <a:srgbClr val="FFFFFF"/>
                  </a:outerShdw>
                </a:effectLst>
                <a:latin typeface=".VnTime" panose="020B7200000000000000" pitchFamily="34" charset="0"/>
              </a:rPr>
              <a:t>Tãm</a:t>
            </a:r>
            <a:r>
              <a:rPr lang="en-US" altLang="en-US" sz="4000" dirty="0">
                <a:effectLst>
                  <a:outerShdw blurRad="38100" dist="38100" dir="2700000" algn="tl">
                    <a:srgbClr val="FFFFFF"/>
                  </a:outerShdw>
                </a:effectLst>
                <a:latin typeface=".VnTime" panose="020B7200000000000000" pitchFamily="34" charset="0"/>
              </a:rPr>
              <a:t> t¾t tin ng¾n </a:t>
            </a:r>
            <a:r>
              <a:rPr lang="en-US" altLang="en-US" sz="4000" dirty="0" err="1">
                <a:effectLst>
                  <a:outerShdw blurRad="38100" dist="38100" dir="2700000" algn="tl">
                    <a:srgbClr val="FFFFFF"/>
                  </a:outerShdw>
                </a:effectLst>
                <a:latin typeface=".VnTime" panose="020B7200000000000000" pitchFamily="34" charset="0"/>
              </a:rPr>
              <a:t>gän</a:t>
            </a:r>
            <a:r>
              <a:rPr lang="en-US" altLang="en-US" sz="4000" dirty="0">
                <a:effectLst>
                  <a:outerShdw blurRad="38100" dist="38100" dir="2700000" algn="tl">
                    <a:srgbClr val="FFFFFF"/>
                  </a:outerShdw>
                </a:effectLst>
                <a:latin typeface=".VnTime" panose="020B7200000000000000" pitchFamily="34" charset="0"/>
              </a:rPr>
              <a:t>, ®ñ ý ch­a?</a:t>
            </a:r>
          </a:p>
        </p:txBody>
      </p:sp>
      <p:sp>
        <p:nvSpPr>
          <p:cNvPr id="65" name="Rectangle 2">
            <a:extLst>
              <a:ext uri="{FF2B5EF4-FFF2-40B4-BE49-F238E27FC236}">
                <a16:creationId xmlns:a16="http://schemas.microsoft.com/office/drawing/2014/main" id="{E63FE02D-A8E6-49FB-9F5E-E357FDDE082C}"/>
              </a:ext>
            </a:extLst>
          </p:cNvPr>
          <p:cNvSpPr txBox="1">
            <a:spLocks noChangeArrowheads="1"/>
          </p:cNvSpPr>
          <p:nvPr/>
        </p:nvSpPr>
        <p:spPr>
          <a:xfrm>
            <a:off x="2133600" y="-140563"/>
            <a:ext cx="8229600" cy="503238"/>
          </a:xfrm>
          <a:prstGeom prst="rect">
            <a:avLst/>
          </a:prstGeom>
        </p:spPr>
        <p:txBody>
          <a:bodyPr vert="horz" lIns="91440" tIns="45720" rIns="91440" bIns="45720" rtlCol="0" anchor="ctr">
            <a:normAutofit fontScale="5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br>
              <a:rPr lang="en-US" altLang="en-US" sz="2800" b="1"/>
            </a:br>
            <a:endParaRPr lang="en-US" altLang="en-US" sz="2800">
              <a:latin typeface=".VnTimeH" panose="020B7200000000000000" pitchFamily="34" charset="0"/>
            </a:endParaRPr>
          </a:p>
        </p:txBody>
      </p:sp>
      <p:sp>
        <p:nvSpPr>
          <p:cNvPr id="66" name="Text Box 17">
            <a:extLst>
              <a:ext uri="{FF2B5EF4-FFF2-40B4-BE49-F238E27FC236}">
                <a16:creationId xmlns:a16="http://schemas.microsoft.com/office/drawing/2014/main" id="{2ED94CB3-F41D-4C0E-B9D3-6F209F484982}"/>
              </a:ext>
            </a:extLst>
          </p:cNvPr>
          <p:cNvSpPr txBox="1">
            <a:spLocks noChangeArrowheads="1"/>
          </p:cNvSpPr>
          <p:nvPr/>
        </p:nvSpPr>
        <p:spPr bwMode="auto">
          <a:xfrm>
            <a:off x="2193925" y="-256450"/>
            <a:ext cx="184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altLang="en-US">
              <a:effectLst>
                <a:outerShdw blurRad="38100" dist="38100" dir="2700000" algn="tl">
                  <a:srgbClr val="FFFFFF"/>
                </a:outerShdw>
              </a:effectLst>
              <a:latin typeface=".VnTime" panose="020B7200000000000000" pitchFamily="34" charset="0"/>
            </a:endParaRPr>
          </a:p>
        </p:txBody>
      </p:sp>
      <p:sp>
        <p:nvSpPr>
          <p:cNvPr id="68" name="Text Box 21">
            <a:extLst>
              <a:ext uri="{FF2B5EF4-FFF2-40B4-BE49-F238E27FC236}">
                <a16:creationId xmlns:a16="http://schemas.microsoft.com/office/drawing/2014/main" id="{D6E51F46-2A7E-46C3-8DFD-2FC2E009D2C4}"/>
              </a:ext>
            </a:extLst>
          </p:cNvPr>
          <p:cNvSpPr txBox="1">
            <a:spLocks noChangeArrowheads="1"/>
          </p:cNvSpPr>
          <p:nvPr/>
        </p:nvSpPr>
        <p:spPr bwMode="auto">
          <a:xfrm>
            <a:off x="1632012" y="821522"/>
            <a:ext cx="10105747" cy="20621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en-US" sz="3200" b="1" dirty="0" err="1">
                <a:solidFill>
                  <a:schemeClr val="tx2"/>
                </a:solidFill>
                <a:effectLst/>
                <a:latin typeface=".VnTime" panose="020B7200000000000000" pitchFamily="34" charset="0"/>
              </a:rPr>
              <a:t>Bµi</a:t>
            </a:r>
            <a:r>
              <a:rPr lang="en-US" altLang="en-US" sz="3200" b="1" dirty="0">
                <a:solidFill>
                  <a:schemeClr val="tx2"/>
                </a:solidFill>
                <a:effectLst/>
                <a:latin typeface=".VnTime" panose="020B7200000000000000" pitchFamily="34" charset="0"/>
              </a:rPr>
              <a:t> 2: </a:t>
            </a:r>
            <a:r>
              <a:rPr lang="en-US" altLang="en-US" sz="3200" b="1" dirty="0" err="1">
                <a:solidFill>
                  <a:schemeClr val="tx2"/>
                </a:solidFill>
                <a:effectLst/>
                <a:latin typeface=".VnTime" panose="020B7200000000000000" pitchFamily="34" charset="0"/>
              </a:rPr>
              <a:t>Em</a:t>
            </a:r>
            <a:r>
              <a:rPr lang="en-US" altLang="en-US" sz="3200" b="1" dirty="0">
                <a:solidFill>
                  <a:schemeClr val="tx2"/>
                </a:solidFill>
                <a:effectLst/>
                <a:latin typeface=".VnTime" panose="020B7200000000000000" pitchFamily="34" charset="0"/>
              </a:rPr>
              <a:t> </a:t>
            </a:r>
            <a:r>
              <a:rPr lang="en-US" altLang="en-US" sz="3200" b="1" dirty="0" err="1">
                <a:solidFill>
                  <a:schemeClr val="tx2"/>
                </a:solidFill>
                <a:effectLst/>
                <a:latin typeface=".VnTime" panose="020B7200000000000000" pitchFamily="34" charset="0"/>
              </a:rPr>
              <a:t>h·y</a:t>
            </a:r>
            <a:r>
              <a:rPr lang="en-US" altLang="en-US" sz="3200" b="1" dirty="0">
                <a:solidFill>
                  <a:schemeClr val="tx2"/>
                </a:solidFill>
                <a:effectLst/>
                <a:latin typeface=".VnTime" panose="020B7200000000000000" pitchFamily="34" charset="0"/>
              </a:rPr>
              <a:t> </a:t>
            </a:r>
            <a:r>
              <a:rPr lang="en-US" altLang="en-US" sz="3200" b="1" u="sng" dirty="0" err="1">
                <a:solidFill>
                  <a:schemeClr val="tx2"/>
                </a:solidFill>
                <a:effectLst/>
                <a:latin typeface=".VnTime" panose="020B7200000000000000" pitchFamily="34" charset="0"/>
              </a:rPr>
              <a:t>viÕt</a:t>
            </a:r>
            <a:r>
              <a:rPr lang="en-US" altLang="en-US" sz="3200" b="1" u="sng" dirty="0">
                <a:solidFill>
                  <a:schemeClr val="tx2"/>
                </a:solidFill>
                <a:effectLst/>
                <a:latin typeface=".VnTime" panose="020B7200000000000000" pitchFamily="34" charset="0"/>
              </a:rPr>
              <a:t> </a:t>
            </a:r>
            <a:r>
              <a:rPr lang="en-US" altLang="en-US" sz="3200" b="1" u="sng" dirty="0" err="1">
                <a:solidFill>
                  <a:schemeClr val="tx2"/>
                </a:solidFill>
                <a:effectLst/>
                <a:latin typeface=".VnTime" panose="020B7200000000000000" pitchFamily="34" charset="0"/>
              </a:rPr>
              <a:t>mét</a:t>
            </a:r>
            <a:r>
              <a:rPr lang="en-US" altLang="en-US" sz="3200" b="1" u="sng" dirty="0">
                <a:solidFill>
                  <a:schemeClr val="tx2"/>
                </a:solidFill>
                <a:effectLst/>
                <a:latin typeface=".VnTime" panose="020B7200000000000000" pitchFamily="34" charset="0"/>
              </a:rPr>
              <a:t> tin</a:t>
            </a:r>
            <a:r>
              <a:rPr lang="en-US" altLang="en-US" sz="3200" b="1" dirty="0">
                <a:solidFill>
                  <a:schemeClr val="tx2"/>
                </a:solidFill>
                <a:effectLst/>
                <a:latin typeface=".VnTime" panose="020B7200000000000000" pitchFamily="34" charset="0"/>
              </a:rPr>
              <a:t> </a:t>
            </a:r>
            <a:r>
              <a:rPr lang="en-US" altLang="en-US" sz="3200" b="1" dirty="0" err="1">
                <a:solidFill>
                  <a:schemeClr val="tx2"/>
                </a:solidFill>
                <a:effectLst/>
                <a:latin typeface=".VnTime" panose="020B7200000000000000" pitchFamily="34" charset="0"/>
              </a:rPr>
              <a:t>vÒ</a:t>
            </a:r>
            <a:r>
              <a:rPr lang="en-US" altLang="en-US" sz="3200" b="1" dirty="0">
                <a:solidFill>
                  <a:schemeClr val="tx2"/>
                </a:solidFill>
                <a:effectLst/>
                <a:latin typeface=".VnTime" panose="020B7200000000000000" pitchFamily="34" charset="0"/>
              </a:rPr>
              <a:t> </a:t>
            </a:r>
            <a:r>
              <a:rPr lang="en-US" altLang="en-US" sz="3200" b="1" u="sng" dirty="0">
                <a:solidFill>
                  <a:schemeClr val="tx2"/>
                </a:solidFill>
                <a:effectLst/>
                <a:latin typeface=".VnTime" panose="020B7200000000000000" pitchFamily="34" charset="0"/>
              </a:rPr>
              <a:t>ho¹t ®</a:t>
            </a:r>
            <a:r>
              <a:rPr lang="en-US" altLang="en-US" sz="3200" b="1" u="sng" dirty="0" err="1">
                <a:solidFill>
                  <a:schemeClr val="tx2"/>
                </a:solidFill>
                <a:effectLst/>
                <a:latin typeface=".VnTime" panose="020B7200000000000000" pitchFamily="34" charset="0"/>
              </a:rPr>
              <a:t>éng</a:t>
            </a:r>
            <a:r>
              <a:rPr lang="en-US" altLang="en-US" sz="3200" b="1" dirty="0">
                <a:solidFill>
                  <a:schemeClr val="tx2"/>
                </a:solidFill>
                <a:effectLst/>
                <a:latin typeface=".VnTime" panose="020B7200000000000000" pitchFamily="34" charset="0"/>
              </a:rPr>
              <a:t> </a:t>
            </a:r>
            <a:r>
              <a:rPr lang="en-US" altLang="en-US" sz="3200" b="1" dirty="0" err="1">
                <a:solidFill>
                  <a:schemeClr val="tx2"/>
                </a:solidFill>
                <a:effectLst/>
                <a:latin typeface=".VnTime" panose="020B7200000000000000" pitchFamily="34" charset="0"/>
              </a:rPr>
              <a:t>cña</a:t>
            </a:r>
            <a:r>
              <a:rPr lang="en-US" altLang="en-US" sz="3200" b="1" dirty="0">
                <a:solidFill>
                  <a:schemeClr val="tx2"/>
                </a:solidFill>
                <a:effectLst/>
                <a:latin typeface=".VnTime" panose="020B7200000000000000" pitchFamily="34" charset="0"/>
              </a:rPr>
              <a:t> </a:t>
            </a:r>
            <a:r>
              <a:rPr lang="en-US" altLang="en-US" sz="3200" b="1" u="sng" dirty="0">
                <a:solidFill>
                  <a:schemeClr val="tx2"/>
                </a:solidFill>
                <a:effectLst/>
                <a:latin typeface=".VnTime" panose="020B7200000000000000" pitchFamily="34" charset="0"/>
              </a:rPr>
              <a:t>chi ®</a:t>
            </a:r>
            <a:r>
              <a:rPr lang="en-US" altLang="en-US" sz="3200" b="1" u="sng" dirty="0" err="1">
                <a:solidFill>
                  <a:schemeClr val="tx2"/>
                </a:solidFill>
                <a:effectLst/>
                <a:latin typeface=".VnTime" panose="020B7200000000000000" pitchFamily="34" charset="0"/>
              </a:rPr>
              <a:t>éi</a:t>
            </a:r>
            <a:r>
              <a:rPr lang="en-US" altLang="en-US" sz="3200" b="1" dirty="0">
                <a:solidFill>
                  <a:schemeClr val="tx2"/>
                </a:solidFill>
                <a:effectLst/>
                <a:latin typeface=".VnTime" panose="020B7200000000000000" pitchFamily="34" charset="0"/>
              </a:rPr>
              <a:t>, </a:t>
            </a:r>
            <a:r>
              <a:rPr lang="en-US" altLang="en-US" sz="3200" b="1" u="sng" dirty="0" err="1">
                <a:solidFill>
                  <a:schemeClr val="tx2"/>
                </a:solidFill>
                <a:effectLst/>
                <a:latin typeface=".VnTime" panose="020B7200000000000000" pitchFamily="34" charset="0"/>
              </a:rPr>
              <a:t>liªn</a:t>
            </a:r>
            <a:r>
              <a:rPr lang="en-US" altLang="en-US" sz="3200" b="1" u="sng" dirty="0">
                <a:solidFill>
                  <a:schemeClr val="tx2"/>
                </a:solidFill>
                <a:effectLst/>
                <a:latin typeface=".VnTime" panose="020B7200000000000000" pitchFamily="34" charset="0"/>
              </a:rPr>
              <a:t> ®</a:t>
            </a:r>
            <a:r>
              <a:rPr lang="en-US" altLang="en-US" sz="3200" b="1" u="sng" dirty="0" err="1">
                <a:solidFill>
                  <a:schemeClr val="tx2"/>
                </a:solidFill>
                <a:effectLst/>
                <a:latin typeface=".VnTime" panose="020B7200000000000000" pitchFamily="34" charset="0"/>
              </a:rPr>
              <a:t>éi</a:t>
            </a:r>
            <a:r>
              <a:rPr lang="en-US" altLang="en-US" sz="3200" b="1" dirty="0">
                <a:solidFill>
                  <a:schemeClr val="tx2"/>
                </a:solidFill>
                <a:effectLst/>
                <a:latin typeface=".VnTime" panose="020B7200000000000000" pitchFamily="34" charset="0"/>
              </a:rPr>
              <a:t> hay </a:t>
            </a:r>
            <a:r>
              <a:rPr lang="en-US" altLang="en-US" sz="3200" b="1" u="sng" dirty="0" err="1">
                <a:solidFill>
                  <a:schemeClr val="tx2"/>
                </a:solidFill>
                <a:effectLst/>
                <a:latin typeface=".VnTime" panose="020B7200000000000000" pitchFamily="34" charset="0"/>
              </a:rPr>
              <a:t>cña</a:t>
            </a:r>
            <a:r>
              <a:rPr lang="en-US" altLang="en-US" sz="3200" b="1" u="sng" dirty="0">
                <a:solidFill>
                  <a:schemeClr val="tx2"/>
                </a:solidFill>
                <a:effectLst/>
                <a:latin typeface=".VnTime" panose="020B7200000000000000" pitchFamily="34" charset="0"/>
              </a:rPr>
              <a:t> </a:t>
            </a:r>
            <a:r>
              <a:rPr lang="en-US" altLang="en-US" sz="3200" b="1" u="sng" dirty="0" err="1">
                <a:solidFill>
                  <a:schemeClr val="tx2"/>
                </a:solidFill>
                <a:effectLst/>
                <a:latin typeface=".VnTime" panose="020B7200000000000000" pitchFamily="34" charset="0"/>
              </a:rPr>
              <a:t>tr­ưêng</a:t>
            </a:r>
            <a:r>
              <a:rPr lang="en-US" altLang="en-US" sz="3200" b="1" u="sng" dirty="0">
                <a:solidFill>
                  <a:schemeClr val="tx2"/>
                </a:solidFill>
                <a:effectLst/>
                <a:latin typeface=".VnTime" panose="020B7200000000000000" pitchFamily="34" charset="0"/>
              </a:rPr>
              <a:t> mµ </a:t>
            </a:r>
            <a:r>
              <a:rPr lang="en-US" altLang="en-US" sz="3200" b="1" u="sng" dirty="0" err="1">
                <a:solidFill>
                  <a:schemeClr val="tx2"/>
                </a:solidFill>
                <a:effectLst/>
                <a:latin typeface=".VnTime" panose="020B7200000000000000" pitchFamily="34" charset="0"/>
              </a:rPr>
              <a:t>em</a:t>
            </a:r>
            <a:r>
              <a:rPr lang="en-US" altLang="en-US" sz="3200" b="1" u="sng" dirty="0">
                <a:solidFill>
                  <a:schemeClr val="tx2"/>
                </a:solidFill>
                <a:effectLst/>
                <a:latin typeface=".VnTime" panose="020B7200000000000000" pitchFamily="34" charset="0"/>
              </a:rPr>
              <a:t> ®ang </a:t>
            </a:r>
            <a:r>
              <a:rPr lang="en-US" altLang="en-US" sz="3200" b="1" u="sng" dirty="0" err="1">
                <a:solidFill>
                  <a:schemeClr val="tx2"/>
                </a:solidFill>
                <a:effectLst/>
                <a:latin typeface=".VnTime" panose="020B7200000000000000" pitchFamily="34" charset="0"/>
              </a:rPr>
              <a:t>häc</a:t>
            </a:r>
            <a:r>
              <a:rPr lang="en-US" altLang="en-US" sz="3200" b="1" dirty="0">
                <a:solidFill>
                  <a:schemeClr val="tx2"/>
                </a:solidFill>
                <a:effectLst/>
                <a:latin typeface=".VnTime" panose="020B7200000000000000" pitchFamily="34" charset="0"/>
              </a:rPr>
              <a:t> (</a:t>
            </a:r>
            <a:r>
              <a:rPr lang="en-US" altLang="en-US" sz="3200" b="1" dirty="0" err="1">
                <a:solidFill>
                  <a:schemeClr val="tx2"/>
                </a:solidFill>
                <a:effectLst/>
                <a:latin typeface=".VnTime" panose="020B7200000000000000" pitchFamily="34" charset="0"/>
              </a:rPr>
              <a:t>hoÆc</a:t>
            </a:r>
            <a:r>
              <a:rPr lang="en-US" altLang="en-US" sz="3200" b="1" dirty="0">
                <a:solidFill>
                  <a:schemeClr val="tx2"/>
                </a:solidFill>
                <a:effectLst/>
                <a:latin typeface=".VnTime" panose="020B7200000000000000" pitchFamily="34" charset="0"/>
              </a:rPr>
              <a:t> tin </a:t>
            </a:r>
            <a:r>
              <a:rPr lang="en-US" altLang="en-US" sz="3200" b="1" dirty="0" err="1">
                <a:solidFill>
                  <a:schemeClr val="tx2"/>
                </a:solidFill>
                <a:effectLst/>
                <a:latin typeface=".VnTime" panose="020B7200000000000000" pitchFamily="34" charset="0"/>
              </a:rPr>
              <a:t>vÒ</a:t>
            </a:r>
            <a:r>
              <a:rPr lang="en-US" altLang="en-US" sz="3200" b="1" dirty="0">
                <a:solidFill>
                  <a:schemeClr val="tx2"/>
                </a:solidFill>
                <a:effectLst/>
                <a:latin typeface=".VnTime" panose="020B7200000000000000" pitchFamily="34" charset="0"/>
              </a:rPr>
              <a:t> </a:t>
            </a:r>
            <a:r>
              <a:rPr lang="en-US" altLang="en-US" sz="3200" b="1" u="sng" dirty="0">
                <a:solidFill>
                  <a:schemeClr val="tx2"/>
                </a:solidFill>
                <a:effectLst/>
                <a:latin typeface=".VnTime" panose="020B7200000000000000" pitchFamily="34" charset="0"/>
              </a:rPr>
              <a:t>ho¹t ®</a:t>
            </a:r>
            <a:r>
              <a:rPr lang="en-US" altLang="en-US" sz="3200" b="1" u="sng" dirty="0" err="1">
                <a:solidFill>
                  <a:schemeClr val="tx2"/>
                </a:solidFill>
                <a:effectLst/>
                <a:latin typeface=".VnTime" panose="020B7200000000000000" pitchFamily="34" charset="0"/>
              </a:rPr>
              <a:t>éng</a:t>
            </a:r>
            <a:r>
              <a:rPr lang="en-US" altLang="en-US" sz="3200" b="1" u="sng" dirty="0">
                <a:solidFill>
                  <a:schemeClr val="tx2"/>
                </a:solidFill>
                <a:effectLst/>
                <a:latin typeface=".VnTime" panose="020B7200000000000000" pitchFamily="34" charset="0"/>
              </a:rPr>
              <a:t> </a:t>
            </a:r>
            <a:r>
              <a:rPr lang="en-US" altLang="en-US" sz="3200" b="1" u="sng" dirty="0" err="1">
                <a:solidFill>
                  <a:schemeClr val="tx2"/>
                </a:solidFill>
                <a:effectLst/>
                <a:latin typeface=".VnTime" panose="020B7200000000000000" pitchFamily="34" charset="0"/>
              </a:rPr>
              <a:t>cña</a:t>
            </a:r>
            <a:r>
              <a:rPr lang="en-US" altLang="en-US" sz="3200" b="1" u="sng" dirty="0">
                <a:solidFill>
                  <a:schemeClr val="tx2"/>
                </a:solidFill>
                <a:effectLst/>
                <a:latin typeface=".VnTime" panose="020B7200000000000000" pitchFamily="34" charset="0"/>
              </a:rPr>
              <a:t> </a:t>
            </a:r>
            <a:r>
              <a:rPr lang="en-US" altLang="en-US" sz="3200" b="1" u="sng" dirty="0" err="1">
                <a:solidFill>
                  <a:schemeClr val="tx2"/>
                </a:solidFill>
                <a:effectLst/>
                <a:latin typeface=".VnTime" panose="020B7200000000000000" pitchFamily="34" charset="0"/>
              </a:rPr>
              <a:t>th«n</a:t>
            </a:r>
            <a:r>
              <a:rPr lang="en-US" altLang="en-US" sz="3200" b="1" u="sng" dirty="0">
                <a:solidFill>
                  <a:schemeClr val="tx2"/>
                </a:solidFill>
                <a:effectLst/>
                <a:latin typeface=".VnTime" panose="020B7200000000000000" pitchFamily="34" charset="0"/>
              </a:rPr>
              <a:t> </a:t>
            </a:r>
            <a:r>
              <a:rPr lang="en-US" altLang="en-US" sz="3200" b="1" u="sng" dirty="0" err="1">
                <a:solidFill>
                  <a:schemeClr val="tx2"/>
                </a:solidFill>
                <a:effectLst/>
                <a:latin typeface=".VnTime" panose="020B7200000000000000" pitchFamily="34" charset="0"/>
              </a:rPr>
              <a:t>xãm</a:t>
            </a:r>
            <a:r>
              <a:rPr lang="en-US" altLang="en-US" sz="3200" b="1" dirty="0">
                <a:solidFill>
                  <a:schemeClr val="tx2"/>
                </a:solidFill>
                <a:effectLst/>
                <a:latin typeface=".VnTime" panose="020B7200000000000000" pitchFamily="34" charset="0"/>
              </a:rPr>
              <a:t>, </a:t>
            </a:r>
            <a:r>
              <a:rPr lang="en-US" altLang="en-US" sz="3200" b="1" u="sng" dirty="0" err="1">
                <a:solidFill>
                  <a:schemeClr val="tx2"/>
                </a:solidFill>
                <a:effectLst/>
                <a:latin typeface=".VnTime" panose="020B7200000000000000" pitchFamily="34" charset="0"/>
              </a:rPr>
              <a:t>phư­êng</a:t>
            </a:r>
            <a:r>
              <a:rPr lang="en-US" altLang="en-US" sz="3200" b="1" u="sng" dirty="0">
                <a:solidFill>
                  <a:schemeClr val="tx2"/>
                </a:solidFill>
                <a:effectLst/>
                <a:latin typeface=".VnTime" panose="020B7200000000000000" pitchFamily="34" charset="0"/>
              </a:rPr>
              <a:t> x·</a:t>
            </a:r>
            <a:r>
              <a:rPr lang="en-US" altLang="en-US" sz="3200" b="1" dirty="0">
                <a:solidFill>
                  <a:schemeClr val="tx2"/>
                </a:solidFill>
                <a:effectLst/>
                <a:latin typeface=".VnTime" panose="020B7200000000000000" pitchFamily="34" charset="0"/>
              </a:rPr>
              <a:t> mµ </a:t>
            </a:r>
            <a:r>
              <a:rPr lang="en-US" altLang="en-US" sz="3200" b="1" dirty="0" err="1">
                <a:solidFill>
                  <a:schemeClr val="tx2"/>
                </a:solidFill>
                <a:effectLst/>
                <a:latin typeface=".VnTime" panose="020B7200000000000000" pitchFamily="34" charset="0"/>
              </a:rPr>
              <a:t>em</a:t>
            </a:r>
            <a:r>
              <a:rPr lang="en-US" altLang="en-US" sz="3200" b="1" dirty="0">
                <a:solidFill>
                  <a:schemeClr val="tx2"/>
                </a:solidFill>
                <a:effectLst/>
                <a:latin typeface=".VnTime" panose="020B7200000000000000" pitchFamily="34" charset="0"/>
              </a:rPr>
              <a:t> ®ang ë); </a:t>
            </a:r>
            <a:r>
              <a:rPr lang="en-US" altLang="en-US" sz="3200" b="1" u="sng" dirty="0" err="1">
                <a:solidFill>
                  <a:schemeClr val="tx2"/>
                </a:solidFill>
                <a:effectLst/>
                <a:latin typeface=".VnTime" panose="020B7200000000000000" pitchFamily="34" charset="0"/>
              </a:rPr>
              <a:t>sau</a:t>
            </a:r>
            <a:r>
              <a:rPr lang="en-US" altLang="en-US" sz="3200" b="1" u="sng" dirty="0">
                <a:solidFill>
                  <a:schemeClr val="tx2"/>
                </a:solidFill>
                <a:effectLst/>
                <a:latin typeface=".VnTime" panose="020B7200000000000000" pitchFamily="34" charset="0"/>
              </a:rPr>
              <a:t> ®ã </a:t>
            </a:r>
            <a:r>
              <a:rPr lang="en-US" altLang="en-US" sz="3200" b="1" u="sng" dirty="0" err="1">
                <a:solidFill>
                  <a:schemeClr val="tx2"/>
                </a:solidFill>
                <a:effectLst/>
                <a:latin typeface=".VnTime" panose="020B7200000000000000" pitchFamily="34" charset="0"/>
              </a:rPr>
              <a:t>tãm</a:t>
            </a:r>
            <a:r>
              <a:rPr lang="en-US" altLang="en-US" sz="3200" b="1" u="sng" dirty="0">
                <a:solidFill>
                  <a:schemeClr val="tx2"/>
                </a:solidFill>
                <a:effectLst/>
                <a:latin typeface=".VnTime" panose="020B7200000000000000" pitchFamily="34" charset="0"/>
              </a:rPr>
              <a:t> t¾t tin </a:t>
            </a:r>
            <a:r>
              <a:rPr lang="en-US" altLang="en-US" sz="3200" b="1" u="sng" dirty="0" err="1">
                <a:solidFill>
                  <a:schemeClr val="tx2"/>
                </a:solidFill>
                <a:effectLst/>
                <a:latin typeface=".VnTime" panose="020B7200000000000000" pitchFamily="34" charset="0"/>
              </a:rPr>
              <a:t>Êy</a:t>
            </a:r>
            <a:r>
              <a:rPr lang="en-US" altLang="en-US" sz="3200" b="1" u="sng" dirty="0">
                <a:solidFill>
                  <a:schemeClr val="tx2"/>
                </a:solidFill>
                <a:effectLst/>
                <a:latin typeface=".VnTime" panose="020B7200000000000000" pitchFamily="34" charset="0"/>
              </a:rPr>
              <a:t> </a:t>
            </a:r>
            <a:r>
              <a:rPr lang="en-US" altLang="en-US" sz="3200" b="1" u="sng" dirty="0" err="1">
                <a:solidFill>
                  <a:schemeClr val="tx2"/>
                </a:solidFill>
                <a:effectLst/>
                <a:latin typeface=".VnTime" panose="020B7200000000000000" pitchFamily="34" charset="0"/>
              </a:rPr>
              <a:t>b»ng</a:t>
            </a:r>
            <a:r>
              <a:rPr lang="en-US" altLang="en-US" sz="3200" b="1" u="sng" dirty="0">
                <a:solidFill>
                  <a:schemeClr val="tx2"/>
                </a:solidFill>
                <a:effectLst/>
                <a:latin typeface=".VnTime" panose="020B7200000000000000" pitchFamily="34" charset="0"/>
              </a:rPr>
              <a:t> </a:t>
            </a:r>
            <a:r>
              <a:rPr lang="en-US" altLang="en-US" sz="3200" b="1" u="sng" dirty="0" err="1">
                <a:solidFill>
                  <a:schemeClr val="tx2"/>
                </a:solidFill>
                <a:effectLst/>
                <a:latin typeface=".VnTime" panose="020B7200000000000000" pitchFamily="34" charset="0"/>
              </a:rPr>
              <a:t>mét</a:t>
            </a:r>
            <a:r>
              <a:rPr lang="en-US" altLang="en-US" sz="3200" b="1" u="sng" dirty="0">
                <a:solidFill>
                  <a:schemeClr val="tx2"/>
                </a:solidFill>
                <a:effectLst/>
                <a:latin typeface=".VnTime" panose="020B7200000000000000" pitchFamily="34" charset="0"/>
              </a:rPr>
              <a:t> </a:t>
            </a:r>
            <a:r>
              <a:rPr lang="en-US" altLang="en-US" sz="3200" b="1" u="sng" dirty="0" err="1">
                <a:solidFill>
                  <a:schemeClr val="tx2"/>
                </a:solidFill>
                <a:effectLst/>
                <a:latin typeface=".VnTime" panose="020B7200000000000000" pitchFamily="34" charset="0"/>
              </a:rPr>
              <a:t>hoÆc</a:t>
            </a:r>
            <a:r>
              <a:rPr lang="en-US" altLang="en-US" sz="3200" b="1" u="sng" dirty="0">
                <a:solidFill>
                  <a:schemeClr val="tx2"/>
                </a:solidFill>
                <a:effectLst/>
                <a:latin typeface=".VnTime" panose="020B7200000000000000" pitchFamily="34" charset="0"/>
              </a:rPr>
              <a:t> </a:t>
            </a:r>
            <a:r>
              <a:rPr lang="en-US" altLang="en-US" sz="3200" b="1" u="sng" dirty="0" err="1">
                <a:solidFill>
                  <a:schemeClr val="tx2"/>
                </a:solidFill>
                <a:effectLst/>
                <a:latin typeface=".VnTime" panose="020B7200000000000000" pitchFamily="34" charset="0"/>
              </a:rPr>
              <a:t>hai</a:t>
            </a:r>
            <a:r>
              <a:rPr lang="en-US" altLang="en-US" sz="3200" b="1" u="sng" dirty="0">
                <a:solidFill>
                  <a:schemeClr val="tx2"/>
                </a:solidFill>
                <a:effectLst/>
                <a:latin typeface=".VnTime" panose="020B7200000000000000" pitchFamily="34" charset="0"/>
              </a:rPr>
              <a:t> </a:t>
            </a:r>
            <a:r>
              <a:rPr lang="en-US" altLang="en-US" sz="3200" b="1" u="sng" dirty="0" err="1">
                <a:solidFill>
                  <a:schemeClr val="tx2"/>
                </a:solidFill>
                <a:effectLst/>
                <a:latin typeface=".VnTime" panose="020B7200000000000000" pitchFamily="34" charset="0"/>
              </a:rPr>
              <a:t>c©u</a:t>
            </a:r>
            <a:r>
              <a:rPr lang="en-US" altLang="en-US" sz="3200" b="1" u="sng" dirty="0">
                <a:solidFill>
                  <a:schemeClr val="tx2"/>
                </a:solidFill>
                <a:effectLst/>
                <a:latin typeface=".VnTime" panose="020B7200000000000000" pitchFamily="34" charset="0"/>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12312">
                                            <p:txEl>
                                              <p:pRg st="0" end="0"/>
                                            </p:txEl>
                                          </p:spTgt>
                                        </p:tgtEl>
                                        <p:attrNameLst>
                                          <p:attrName>style.visibility</p:attrName>
                                        </p:attrNameLst>
                                      </p:cBhvr>
                                      <p:to>
                                        <p:strVal val="visible"/>
                                      </p:to>
                                    </p:set>
                                    <p:animEffect transition="in" filter="randombar(horizontal)">
                                      <p:cBhvr>
                                        <p:cTn id="7" dur="500"/>
                                        <p:tgtEl>
                                          <p:spTgt spid="12312">
                                            <p:txEl>
                                              <p:pRg st="0" end="0"/>
                                            </p:txEl>
                                          </p:spTgt>
                                        </p:tgtEl>
                                      </p:cBhvr>
                                    </p:animEffect>
                                  </p:childTnLst>
                                </p:cTn>
                              </p:par>
                              <p:par>
                                <p:cTn id="8" presetID="14" presetClass="entr" presetSubtype="10" fill="hold" nodeType="withEffect">
                                  <p:stCondLst>
                                    <p:cond delay="0"/>
                                  </p:stCondLst>
                                  <p:childTnLst>
                                    <p:set>
                                      <p:cBhvr>
                                        <p:cTn id="9" dur="1" fill="hold">
                                          <p:stCondLst>
                                            <p:cond delay="0"/>
                                          </p:stCondLst>
                                        </p:cTn>
                                        <p:tgtEl>
                                          <p:spTgt spid="12312">
                                            <p:txEl>
                                              <p:pRg st="1" end="1"/>
                                            </p:txEl>
                                          </p:spTgt>
                                        </p:tgtEl>
                                        <p:attrNameLst>
                                          <p:attrName>style.visibility</p:attrName>
                                        </p:attrNameLst>
                                      </p:cBhvr>
                                      <p:to>
                                        <p:strVal val="visible"/>
                                      </p:to>
                                    </p:set>
                                    <p:animEffect transition="in" filter="randombar(horizontal)">
                                      <p:cBhvr>
                                        <p:cTn id="10" dur="500"/>
                                        <p:tgtEl>
                                          <p:spTgt spid="12312">
                                            <p:txEl>
                                              <p:pRg st="1" end="1"/>
                                            </p:txEl>
                                          </p:spTgt>
                                        </p:tgtEl>
                                      </p:cBhvr>
                                    </p:animEffect>
                                  </p:childTnLst>
                                </p:cTn>
                              </p:par>
                              <p:par>
                                <p:cTn id="11" presetID="14" presetClass="entr" presetSubtype="10" fill="hold" nodeType="withEffect">
                                  <p:stCondLst>
                                    <p:cond delay="0"/>
                                  </p:stCondLst>
                                  <p:childTnLst>
                                    <p:set>
                                      <p:cBhvr>
                                        <p:cTn id="12" dur="1" fill="hold">
                                          <p:stCondLst>
                                            <p:cond delay="0"/>
                                          </p:stCondLst>
                                        </p:cTn>
                                        <p:tgtEl>
                                          <p:spTgt spid="12312">
                                            <p:txEl>
                                              <p:pRg st="2" end="2"/>
                                            </p:txEl>
                                          </p:spTgt>
                                        </p:tgtEl>
                                        <p:attrNameLst>
                                          <p:attrName>style.visibility</p:attrName>
                                        </p:attrNameLst>
                                      </p:cBhvr>
                                      <p:to>
                                        <p:strVal val="visible"/>
                                      </p:to>
                                    </p:set>
                                    <p:animEffect transition="in" filter="randombar(horizontal)">
                                      <p:cBhvr>
                                        <p:cTn id="13" dur="500"/>
                                        <p:tgtEl>
                                          <p:spTgt spid="12312">
                                            <p:txEl>
                                              <p:pRg st="2" end="2"/>
                                            </p:txEl>
                                          </p:spTgt>
                                        </p:tgtEl>
                                      </p:cBhvr>
                                    </p:animEffect>
                                  </p:childTnLst>
                                </p:cTn>
                              </p:par>
                              <p:par>
                                <p:cTn id="14" presetID="14" presetClass="entr" presetSubtype="10" fill="hold" nodeType="withEffect">
                                  <p:stCondLst>
                                    <p:cond delay="0"/>
                                  </p:stCondLst>
                                  <p:childTnLst>
                                    <p:set>
                                      <p:cBhvr>
                                        <p:cTn id="15" dur="1" fill="hold">
                                          <p:stCondLst>
                                            <p:cond delay="0"/>
                                          </p:stCondLst>
                                        </p:cTn>
                                        <p:tgtEl>
                                          <p:spTgt spid="12312">
                                            <p:txEl>
                                              <p:pRg st="3" end="3"/>
                                            </p:txEl>
                                          </p:spTgt>
                                        </p:tgtEl>
                                        <p:attrNameLst>
                                          <p:attrName>style.visibility</p:attrName>
                                        </p:attrNameLst>
                                      </p:cBhvr>
                                      <p:to>
                                        <p:strVal val="visible"/>
                                      </p:to>
                                    </p:set>
                                    <p:animEffect transition="in" filter="randombar(horizontal)">
                                      <p:cBhvr>
                                        <p:cTn id="16" dur="500"/>
                                        <p:tgtEl>
                                          <p:spTgt spid="1231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hủ đề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80</TotalTime>
  <Words>1143</Words>
  <Application>Microsoft Office PowerPoint</Application>
  <PresentationFormat>Màn hình rộng</PresentationFormat>
  <Paragraphs>42</Paragraphs>
  <Slides>11</Slides>
  <Notes>1</Notes>
  <HiddenSlides>0</HiddenSlides>
  <MMClips>0</MMClips>
  <ScaleCrop>false</ScaleCrop>
  <HeadingPairs>
    <vt:vector size="6" baseType="variant">
      <vt:variant>
        <vt:lpstr>Phông được Dùng</vt:lpstr>
      </vt:variant>
      <vt:variant>
        <vt:i4>6</vt:i4>
      </vt:variant>
      <vt:variant>
        <vt:lpstr>Chủ đề</vt:lpstr>
      </vt:variant>
      <vt:variant>
        <vt:i4>1</vt:i4>
      </vt:variant>
      <vt:variant>
        <vt:lpstr>Tiêu đề Bản chiếu</vt:lpstr>
      </vt:variant>
      <vt:variant>
        <vt:i4>11</vt:i4>
      </vt:variant>
    </vt:vector>
  </HeadingPairs>
  <TitlesOfParts>
    <vt:vector size="18" baseType="lpstr">
      <vt:lpstr>.VnRevueH</vt:lpstr>
      <vt:lpstr>.VnTime</vt:lpstr>
      <vt:lpstr>.VnTimeH</vt:lpstr>
      <vt:lpstr>Arial</vt:lpstr>
      <vt:lpstr>Calibri</vt:lpstr>
      <vt:lpstr>Times New Roman</vt:lpstr>
      <vt:lpstr>Office Theme</vt:lpstr>
      <vt:lpstr>Bản trình bày PowerPoint</vt:lpstr>
      <vt:lpstr>Bản trình bày PowerPoint</vt:lpstr>
      <vt:lpstr>Bài 1: Đọc tin sau: a)Được sự quan tâm của Hội Khuyến học phường An Sơn (Tam Kì, Quảng Nam), Liên đội Thiếu niên Tiền phong Hồ Chí Minh Trường Tiểu học Lê Văn Tám vừa tổ chức trao 10 suất học bổng cho các bạn học sinh nghèo học giỏi và 12 phần quà cho các bạn có hoàn cảnh đặc biệt khó khăn ở lớp học tình thương. Cũng trong dịp này, Liên đội đã tặng 2 suất học bổng cho các bạn ở Trường Tiểu học Tam Thăng.</vt:lpstr>
      <vt:lpstr> </vt:lpstr>
      <vt:lpstr>              </vt:lpstr>
      <vt:lpstr>b) 236 bạn học sinh tiểu học đến từ nhiều nước khác nhau cùng sống chung dưới một mái nhà ấm cúng: Trường Quốc tế Liên hợp quốc ( Vạn Phúc, Hà Nội). Tuy mang màu da vàng, trắng, đen, nâu khác nhau nhưng tất cả đều gắn bó với nhau như anh em một nhà. Hằng tuần, vào ngày thứ sáu, các bạn tổ chức buổi sinh nhật cộng đồng với nhiều hoạt động lí thú: tự giới thiệu, sinh hoạt chủ đề, chơi trò chơi,... Mỗi năm một lần, Trường Quốc tế Liên hợp quốc tổ chức hội chợ. Các bạn học sinh sẽ tự làm các sản phẩm và bán tại hội chợ. Số tiền thu được, các bạn gửi tặng chương trình Phẫu thuật nụ cười.</vt:lpstr>
      <vt:lpstr> </vt:lpstr>
      <vt:lpstr>Bản trình bày PowerPoint</vt:lpstr>
      <vt:lpstr> </vt:lpstr>
      <vt:lpstr>Bản trình bày PowerPoint</vt:lpstr>
      <vt:lpstr>Bản trình bày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Administrator</dc:creator>
  <cp:lastModifiedBy>Hồ Thị Hồng Linh</cp:lastModifiedBy>
  <cp:revision>8</cp:revision>
  <dcterms:created xsi:type="dcterms:W3CDTF">2020-05-11T11:21:56Z</dcterms:created>
  <dcterms:modified xsi:type="dcterms:W3CDTF">2022-03-09T10:47:45Z</dcterms:modified>
</cp:coreProperties>
</file>